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Mulish"/>
      <p:regular r:id="rId24"/>
      <p:bold r:id="rId25"/>
      <p:italic r:id="rId26"/>
      <p:boldItalic r:id="rId27"/>
    </p:embeddedFont>
    <p:embeddedFont>
      <p:font typeface="Ysabeau"/>
      <p:regular r:id="rId28"/>
      <p:bold r:id="rId29"/>
      <p:italic r:id="rId30"/>
      <p:boldItalic r:id="rId31"/>
    </p:embeddedFont>
    <p:embeddedFont>
      <p:font typeface="Roboto Medium"/>
      <p:regular r:id="rId32"/>
      <p:bold r:id="rId33"/>
      <p:italic r:id="rId34"/>
      <p:boldItalic r:id="rId35"/>
    </p:embeddedFont>
    <p:embeddedFont>
      <p:font typeface="Mulish Medium"/>
      <p:regular r:id="rId36"/>
      <p:bold r:id="rId37"/>
      <p:italic r:id="rId38"/>
      <p:boldItalic r:id="rId39"/>
    </p:embeddedFont>
    <p:embeddedFont>
      <p:font typeface="Viaoda Libre"/>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ViaodaLibre-regular.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Mulish-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ulish-italic.fntdata"/><Relationship Id="rId25" Type="http://schemas.openxmlformats.org/officeDocument/2006/relationships/font" Target="fonts/Mulish-bold.fntdata"/><Relationship Id="rId28" Type="http://schemas.openxmlformats.org/officeDocument/2006/relationships/font" Target="fonts/Ysabeau-regular.fntdata"/><Relationship Id="rId27" Type="http://schemas.openxmlformats.org/officeDocument/2006/relationships/font" Target="fonts/Mulish-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Ysabeau-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Ysabeau-boldItalic.fntdata"/><Relationship Id="rId30" Type="http://schemas.openxmlformats.org/officeDocument/2006/relationships/font" Target="fonts/Ysabeau-italic.fntdata"/><Relationship Id="rId11" Type="http://schemas.openxmlformats.org/officeDocument/2006/relationships/slide" Target="slides/slide7.xml"/><Relationship Id="rId33" Type="http://schemas.openxmlformats.org/officeDocument/2006/relationships/font" Target="fonts/RobotoMedium-bold.fntdata"/><Relationship Id="rId10" Type="http://schemas.openxmlformats.org/officeDocument/2006/relationships/slide" Target="slides/slide6.xml"/><Relationship Id="rId32" Type="http://schemas.openxmlformats.org/officeDocument/2006/relationships/font" Target="fonts/RobotoMedium-regular.fntdata"/><Relationship Id="rId13" Type="http://schemas.openxmlformats.org/officeDocument/2006/relationships/slide" Target="slides/slide9.xml"/><Relationship Id="rId35" Type="http://schemas.openxmlformats.org/officeDocument/2006/relationships/font" Target="fonts/RobotoMedium-boldItalic.fntdata"/><Relationship Id="rId12" Type="http://schemas.openxmlformats.org/officeDocument/2006/relationships/slide" Target="slides/slide8.xml"/><Relationship Id="rId34" Type="http://schemas.openxmlformats.org/officeDocument/2006/relationships/font" Target="fonts/RobotoMedium-italic.fntdata"/><Relationship Id="rId15" Type="http://schemas.openxmlformats.org/officeDocument/2006/relationships/slide" Target="slides/slide11.xml"/><Relationship Id="rId37" Type="http://schemas.openxmlformats.org/officeDocument/2006/relationships/font" Target="fonts/MulishMedium-bold.fntdata"/><Relationship Id="rId14" Type="http://schemas.openxmlformats.org/officeDocument/2006/relationships/slide" Target="slides/slide10.xml"/><Relationship Id="rId36" Type="http://schemas.openxmlformats.org/officeDocument/2006/relationships/font" Target="fonts/MulishMedium-regular.fntdata"/><Relationship Id="rId17" Type="http://schemas.openxmlformats.org/officeDocument/2006/relationships/slide" Target="slides/slide13.xml"/><Relationship Id="rId39" Type="http://schemas.openxmlformats.org/officeDocument/2006/relationships/font" Target="fonts/MulishMedium-boldItalic.fntdata"/><Relationship Id="rId16" Type="http://schemas.openxmlformats.org/officeDocument/2006/relationships/slide" Target="slides/slide12.xml"/><Relationship Id="rId38" Type="http://schemas.openxmlformats.org/officeDocument/2006/relationships/font" Target="fonts/MulishMedium-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My name is David and my team’s Domain is Learning Art.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4b1afd9f61_2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4b1afd9f61_2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Contradiction: He mentioned the most important thing about art school isn’t the content but the community and structure. → He’s taking online art classes but opts out of communicating with his peers because he has no time and would rather be </a:t>
            </a:r>
            <a:r>
              <a:rPr lang="en"/>
              <a:t>drawing.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4b1afd9f61_2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4b1afd9f61_2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Going further, we have Lin’s empathy map. I think the most important things to highlight here are: art is his priority and he enrolled in online art classes while working full time. He was also frustrated that you can’t male a living from art which is why he doesn’t think it’s a suitable career change.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think another thing worth noting was that despite being consider good at art he </a:t>
            </a:r>
            <a:r>
              <a:rPr lang="en"/>
              <a:t>believes</a:t>
            </a:r>
            <a:r>
              <a:rPr lang="en"/>
              <a:t> there is still more room for </a:t>
            </a:r>
            <a:r>
              <a:rPr lang="en"/>
              <a:t>improvement.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4c3aa9b649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4c3aa9b649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needs we kind of </a:t>
            </a:r>
            <a:r>
              <a:rPr lang="en"/>
              <a:t>nice</a:t>
            </a:r>
            <a:r>
              <a:rPr lang="en"/>
              <a:t> was be able to make a living from art. Lin also mentioned that there were too many resources that it’s difficult to see which ones are </a:t>
            </a:r>
            <a:r>
              <a:rPr lang="en"/>
              <a:t>legit.</a:t>
            </a:r>
            <a:endParaRPr/>
          </a:p>
          <a:p>
            <a:pPr indent="0" lvl="0" marL="0" rtl="0" algn="l">
              <a:spcBef>
                <a:spcPts val="0"/>
              </a:spcBef>
              <a:spcAft>
                <a:spcPts val="0"/>
              </a:spcAft>
              <a:buNone/>
            </a:pPr>
            <a:r>
              <a:rPr lang="en"/>
              <a:t>So our need would be to condense, credible resources for beginners.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4b1afd9f61_2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4b1afd9f61_2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Contradictions: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Said he didn’t feel </a:t>
            </a:r>
            <a:r>
              <a:rPr lang="en"/>
              <a:t>pressure</a:t>
            </a:r>
            <a:r>
              <a:rPr lang="en"/>
              <a:t> to draw well, but apologised for drawing poorly</a:t>
            </a:r>
            <a:endParaRPr/>
          </a:p>
          <a:p>
            <a:pPr indent="-298450" lvl="0" marL="457200" rtl="0" algn="l">
              <a:spcBef>
                <a:spcPts val="0"/>
              </a:spcBef>
              <a:spcAft>
                <a:spcPts val="0"/>
              </a:spcAft>
              <a:buSzPts val="1100"/>
              <a:buChar char="-"/>
            </a:pPr>
            <a:r>
              <a:rPr lang="en"/>
              <a:t>Proud of things he worked hard on, but enjoys art forms that are easier for him</a:t>
            </a:r>
            <a:endParaRPr/>
          </a:p>
          <a:p>
            <a:pPr indent="-298450" lvl="0" marL="457200" rtl="0" algn="l">
              <a:spcBef>
                <a:spcPts val="0"/>
              </a:spcBef>
              <a:spcAft>
                <a:spcPts val="0"/>
              </a:spcAft>
              <a:buSzPts val="1100"/>
              <a:buChar char="-"/>
            </a:pPr>
            <a:r>
              <a:rPr lang="en"/>
              <a:t>Complained about drawing/painting being too hard, but says rhythm games are hard for him and he spends a lot of time doing those, and enjoys them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4c3aa9b649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24c3aa9b649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Continuing we have his empathy. The key things here are he feels good to see progress. learning a new art </a:t>
            </a:r>
            <a:r>
              <a:rPr lang="en"/>
              <a:t>form isn’t worth it without community.</a:t>
            </a:r>
            <a:endParaRPr/>
          </a:p>
          <a:p>
            <a:pPr indent="0" lvl="0" marL="0" rtl="0" algn="l">
              <a:spcBef>
                <a:spcPts val="0"/>
              </a:spcBef>
              <a:spcAft>
                <a:spcPts val="0"/>
              </a:spcAft>
              <a:buNone/>
            </a:pPr>
            <a:r>
              <a:rPr lang="en"/>
              <a:t>He felt more proud of original works. And when asked to draw he thought that he felt nervous and embarrassed by the lack of skill.</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4c3aa9b649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4c3aa9b649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 mentioned a lot of things that talked about the different points in learning art, .We saw needs in emphasizing and support in </a:t>
            </a:r>
            <a:r>
              <a:rPr lang="en"/>
              <a:t>different</a:t>
            </a:r>
            <a:r>
              <a:rPr lang="en"/>
              <a:t> stages. But also being able to feel proud of your work.</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4c3aa9b649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4c3aa9b649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4c3aa9b649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4c3aa9b649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Have a lead w/ young art teacher in bay area for next week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4c3aa9b649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4c3aa9b649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28901d9a8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28901d9a8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4b1afd9f61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4b1afd9f6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we proceed meet our team (introduce everyone)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4b1afd9f61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4b1afd9f61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chose our domain by meeting and just getting know each other. We began by asking what our hobbies are and we went around sharing. Then, someone shared they enjoyed art. We started to share our </a:t>
            </a:r>
            <a:r>
              <a:rPr lang="en"/>
              <a:t>experience</a:t>
            </a:r>
            <a:r>
              <a:rPr lang="en"/>
              <a:t> with drawing. We had some leaning into this topic </a:t>
            </a:r>
            <a:r>
              <a:rPr lang="en"/>
              <a:t>from</a:t>
            </a:r>
            <a:r>
              <a:rPr lang="en"/>
              <a:t> everyone. And we chose this </a:t>
            </a:r>
            <a:r>
              <a:rPr lang="en"/>
              <a:t>topic</a:t>
            </a:r>
            <a:r>
              <a:rPr lang="en"/>
              <a:t> because it seemed </a:t>
            </a:r>
            <a:r>
              <a:rPr lang="en"/>
              <a:t>relatable</a:t>
            </a:r>
            <a:r>
              <a:rPr lang="en"/>
              <a:t> among our team and the </a:t>
            </a:r>
            <a:r>
              <a:rPr lang="en"/>
              <a:t>general</a:t>
            </a:r>
            <a:r>
              <a:rPr lang="en"/>
              <a:t> population. Mostly, everyone has had some </a:t>
            </a:r>
            <a:r>
              <a:rPr lang="en"/>
              <a:t>experience</a:t>
            </a:r>
            <a:r>
              <a:rPr lang="en"/>
              <a:t> with learning art.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4b1afd9f61_2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4b1afd9f61_2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rPr lang="en">
                <a:solidFill>
                  <a:schemeClr val="dk1"/>
                </a:solidFill>
              </a:rPr>
              <a:t>Our methodology included seeking out non-stanford students as was required by the assignment. But other considerations included a diverse range of artistic ability. We took this into consideration </a:t>
            </a:r>
            <a:r>
              <a:rPr lang="en">
                <a:solidFill>
                  <a:schemeClr val="dk1"/>
                </a:solidFill>
              </a:rPr>
              <a:t>because</a:t>
            </a:r>
            <a:r>
              <a:rPr lang="en">
                <a:solidFill>
                  <a:schemeClr val="dk1"/>
                </a:solidFill>
              </a:rPr>
              <a:t> we wanted a </a:t>
            </a:r>
            <a:r>
              <a:rPr lang="en">
                <a:solidFill>
                  <a:schemeClr val="dk1"/>
                </a:solidFill>
              </a:rPr>
              <a:t>variety</a:t>
            </a:r>
            <a:r>
              <a:rPr lang="en">
                <a:solidFill>
                  <a:schemeClr val="dk1"/>
                </a:solidFill>
              </a:rPr>
              <a:t> of perspectives from </a:t>
            </a:r>
            <a:r>
              <a:rPr lang="en">
                <a:solidFill>
                  <a:schemeClr val="dk1"/>
                </a:solidFill>
              </a:rPr>
              <a:t>people</a:t>
            </a:r>
            <a:r>
              <a:rPr lang="en">
                <a:solidFill>
                  <a:schemeClr val="dk1"/>
                </a:solidFill>
              </a:rPr>
              <a:t> who would be extreme users, average users, or non users. </a:t>
            </a:r>
            <a:endParaRPr>
              <a:solidFill>
                <a:schemeClr val="dk1"/>
              </a:solidFill>
            </a:endParaRPr>
          </a:p>
          <a:p>
            <a:pPr indent="0" lvl="0" marL="0" rtl="0" algn="l">
              <a:lnSpc>
                <a:spcPct val="100000"/>
              </a:lnSpc>
              <a:spcBef>
                <a:spcPts val="1200"/>
              </a:spcBef>
              <a:spcAft>
                <a:spcPts val="0"/>
              </a:spcAft>
              <a:buNone/>
            </a:pPr>
            <a:r>
              <a:t/>
            </a:r>
            <a:endParaRPr>
              <a:solidFill>
                <a:schemeClr val="dk1"/>
              </a:solidFill>
            </a:endParaRPr>
          </a:p>
          <a:p>
            <a:pPr indent="0" lvl="0" marL="0" rtl="0" algn="l">
              <a:lnSpc>
                <a:spcPct val="100000"/>
              </a:lnSpc>
              <a:spcBef>
                <a:spcPts val="1200"/>
              </a:spcBef>
              <a:spcAft>
                <a:spcPts val="0"/>
              </a:spcAft>
              <a:buNone/>
            </a:pPr>
            <a:r>
              <a:rPr lang="en">
                <a:solidFill>
                  <a:schemeClr val="dk1"/>
                </a:solidFill>
              </a:rPr>
              <a:t>NOTES:</a:t>
            </a:r>
            <a:endParaRPr>
              <a:solidFill>
                <a:schemeClr val="dk1"/>
              </a:solidFill>
            </a:endParaRPr>
          </a:p>
          <a:p>
            <a:pPr indent="0" lvl="0" marL="0" rtl="0" algn="l">
              <a:lnSpc>
                <a:spcPct val="100000"/>
              </a:lnSpc>
              <a:spcBef>
                <a:spcPts val="1200"/>
              </a:spcBef>
              <a:spcAft>
                <a:spcPts val="0"/>
              </a:spcAft>
              <a:buNone/>
            </a:pPr>
            <a:r>
              <a:rPr lang="en">
                <a:solidFill>
                  <a:schemeClr val="dk1"/>
                </a:solidFill>
              </a:rPr>
              <a:t>Participants were a mix of friends of friends and coworkers, someone from church</a:t>
            </a:r>
            <a:endParaRPr>
              <a:solidFill>
                <a:schemeClr val="dk1"/>
              </a:solidFill>
            </a:endParaRPr>
          </a:p>
          <a:p>
            <a:pPr indent="0" lvl="0" marL="0" rtl="0" algn="l">
              <a:lnSpc>
                <a:spcPct val="100000"/>
              </a:lnSpc>
              <a:spcBef>
                <a:spcPts val="1200"/>
              </a:spcBef>
              <a:spcAft>
                <a:spcPts val="0"/>
              </a:spcAft>
              <a:buNone/>
            </a:pPr>
            <a:r>
              <a:rPr lang="en">
                <a:solidFill>
                  <a:schemeClr val="dk1"/>
                </a:solidFill>
              </a:rPr>
              <a:t>Interviews were conducted at Stanford/zoom</a:t>
            </a:r>
            <a:endParaRPr>
              <a:solidFill>
                <a:schemeClr val="dk1"/>
              </a:solidFill>
            </a:endParaRPr>
          </a:p>
          <a:p>
            <a:pPr indent="0" lvl="0" marL="0" rtl="0" algn="l">
              <a:spcBef>
                <a:spcPts val="1200"/>
              </a:spcBef>
              <a:spcAft>
                <a:spcPts val="0"/>
              </a:spcAft>
              <a:buNone/>
            </a:pPr>
            <a:r>
              <a:rPr lang="en">
                <a:solidFill>
                  <a:schemeClr val="dk1"/>
                </a:solidFill>
              </a:rPr>
              <a:t>Finding users in their early twenties.</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(out of high school, more formal education) We wanted to make sure we had one person who was really into art (extreme user). </a:t>
            </a:r>
            <a:endParaRPr>
              <a:solidFill>
                <a:schemeClr val="dk1"/>
              </a:solidFill>
            </a:endParaRPr>
          </a:p>
          <a:p>
            <a:pPr indent="0" lvl="0" marL="0" rtl="0" algn="l">
              <a:lnSpc>
                <a:spcPct val="100000"/>
              </a:lnSpc>
              <a:spcBef>
                <a:spcPts val="1200"/>
              </a:spcBef>
              <a:spcAft>
                <a:spcPts val="0"/>
              </a:spcAft>
              <a:buNone/>
            </a:pPr>
            <a:r>
              <a:t/>
            </a:r>
            <a:endParaRPr>
              <a:solidFill>
                <a:schemeClr val="dk1"/>
              </a:solidFill>
            </a:endParaRPr>
          </a:p>
          <a:p>
            <a:pPr indent="0" lvl="0" marL="0" rtl="0" algn="l">
              <a:lnSpc>
                <a:spcPct val="100000"/>
              </a:lnSpc>
              <a:spcBef>
                <a:spcPts val="1200"/>
              </a:spcBef>
              <a:spcAft>
                <a:spcPts val="1200"/>
              </a:spcAft>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4b1afd9f61_2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4b1afd9f61_2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00000"/>
              </a:lnSpc>
              <a:spcBef>
                <a:spcPts val="1200"/>
              </a:spcBef>
              <a:spcAft>
                <a:spcPts val="0"/>
              </a:spcAft>
              <a:buClr>
                <a:schemeClr val="dk1"/>
              </a:buClr>
              <a:buSzPts val="1100"/>
              <a:buChar char="●"/>
            </a:pPr>
            <a:r>
              <a:rPr lang="en">
                <a:solidFill>
                  <a:schemeClr val="dk1"/>
                </a:solidFill>
              </a:rPr>
              <a:t>Participants: Why were they chosen? Why are they appropriate? How were they recruited/compensated?</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Where were the interviews conducted?</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Who was your “extreme user”? In what axis are they extreme?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What did you ask?</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Team member roles for each interview</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Apparatus – any equipment/software used (transcribing, etc.)</a:t>
            </a:r>
            <a:endParaRPr>
              <a:solidFill>
                <a:schemeClr val="dk1"/>
              </a:solidFill>
            </a:endParaRPr>
          </a:p>
          <a:p>
            <a:pPr indent="0" lvl="0" marL="0" rtl="0" algn="l">
              <a:lnSpc>
                <a:spcPct val="100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Titus:</a:t>
            </a:r>
            <a:endParaRPr/>
          </a:p>
          <a:p>
            <a:pPr indent="0" lvl="0" marL="0" rtl="0" algn="l">
              <a:spcBef>
                <a:spcPts val="0"/>
              </a:spcBef>
              <a:spcAft>
                <a:spcPts val="0"/>
              </a:spcAft>
              <a:buNone/>
            </a:pPr>
            <a:r>
              <a:rPr lang="en"/>
              <a:t>Art background: Took art classes in middle school w/ his </a:t>
            </a:r>
            <a:r>
              <a:rPr lang="en"/>
              <a:t>brother</a:t>
            </a:r>
            <a:r>
              <a:rPr lang="en"/>
              <a:t>. </a:t>
            </a:r>
            <a:r>
              <a:rPr lang="en">
                <a:solidFill>
                  <a:schemeClr val="dk1"/>
                </a:solidFill>
              </a:rPr>
              <a:t>His family is pretty artsy however, d</a:t>
            </a:r>
            <a:r>
              <a:rPr lang="en"/>
              <a:t>oesn’t really prioritize art.  (David interview / Leyth notetake)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Alex Lin:</a:t>
            </a:r>
            <a:endParaRPr/>
          </a:p>
          <a:p>
            <a:pPr indent="0" lvl="0" marL="0" rtl="0" algn="l">
              <a:spcBef>
                <a:spcPts val="1200"/>
              </a:spcBef>
              <a:spcAft>
                <a:spcPts val="0"/>
              </a:spcAft>
              <a:buNone/>
            </a:pPr>
            <a:r>
              <a:rPr lang="en">
                <a:solidFill>
                  <a:schemeClr val="dk1"/>
                </a:solidFill>
              </a:rPr>
              <a:t>Alex Lin was an extreme user as he picked up and rigorously studied art in his free time during the height of the pandemic. He still continues to learn alongside his full-time job. (Leyth interview / Marie notetake)</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Alex Zhao:</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Alex Zhao took art classes when he was younger but it never really stuck with him. He was always more into music and has converted that interest into playing rhythm games because consumption is easier than creation. (Becky interview / Marie Notetake)</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4b1afd9f61_2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4b1afd9f61_2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rPr lang="en">
                <a:solidFill>
                  <a:schemeClr val="dk1"/>
                </a:solidFill>
              </a:rPr>
              <a:t>For each participant we first did introductions and asked about their background (i.e. occupation, where they are from, hobbies, etc.)</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We then delve into their earliest memories of art and asked for any happiest memories, bad memories, etc.</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The conversation evolved organically after that as we learned about their relationship with art and got to know our participants better.</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We also asked them to share photos of their work and draw something for us if they were comfortable with it. </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4b1afd9f61_2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4b1afd9f61_2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Titus Key findings: Somethings we found </a:t>
            </a:r>
            <a:r>
              <a:rPr lang="en"/>
              <a:t>surprising about Titus were that he came from an artistic family however; he himself did not prioritize art and did not consider</a:t>
            </a:r>
            <a:endParaRPr/>
          </a:p>
          <a:p>
            <a:pPr indent="0" lvl="0" marL="0" rtl="0" algn="l">
              <a:spcBef>
                <a:spcPts val="0"/>
              </a:spcBef>
              <a:spcAft>
                <a:spcPts val="0"/>
              </a:spcAft>
              <a:buNone/>
            </a:pPr>
            <a:r>
              <a:rPr lang="en"/>
              <a:t>Himself to be good at art.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also found that he enjoyed learning art with others because he grew up taking art classes in middle school with his brother.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4c3aa9b649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4c3aa9b649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Diving a little more deeper we have his empathy map. Some </a:t>
            </a:r>
            <a:r>
              <a:rPr lang="en"/>
              <a:t>important</a:t>
            </a:r>
            <a:r>
              <a:rPr lang="en"/>
              <a:t> things to highlight are that his attitude of feeling like he sucked at art. Led us to </a:t>
            </a:r>
            <a:r>
              <a:rPr lang="en"/>
              <a:t>believe/infer</a:t>
            </a:r>
            <a:r>
              <a:rPr lang="en"/>
              <a:t> that he views art as a waste of time. He would much rather use his time for something else. Another thing we saw was that he mentioned art classes were not worth the money in college which led us to </a:t>
            </a:r>
            <a:r>
              <a:rPr lang="en"/>
              <a:t>believe</a:t>
            </a:r>
            <a:r>
              <a:rPr lang="en"/>
              <a:t> he doesn’t view art as something </a:t>
            </a:r>
            <a:r>
              <a:rPr lang="en"/>
              <a:t>productive</a:t>
            </a:r>
            <a:r>
              <a:rPr lang="en"/>
              <a:t> in the real world.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4c3e2f1e3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4c3e2f1e3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Highlight the last one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7.png"/><Relationship Id="rId4"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4.png"/><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4.png"/><Relationship Id="rId4" Type="http://schemas.openxmlformats.org/officeDocument/2006/relationships/image" Target="../media/image2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6.png"/><Relationship Id="rId7"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7.png"/><Relationship Id="rId4" Type="http://schemas.openxmlformats.org/officeDocument/2006/relationships/image" Target="../media/image10.png"/><Relationship Id="rId5"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8.png"/><Relationship Id="rId4" Type="http://schemas.openxmlformats.org/officeDocument/2006/relationships/image" Target="../media/image2.png"/><Relationship Id="rId5"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png"/><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5.pn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mt="15000"/>
          </a:blip>
          <a:srcRect b="0" l="0" r="0" t="15668"/>
          <a:stretch/>
        </p:blipFill>
        <p:spPr>
          <a:xfrm>
            <a:off x="0" y="0"/>
            <a:ext cx="9143997" cy="5143499"/>
          </a:xfrm>
          <a:prstGeom prst="rect">
            <a:avLst/>
          </a:prstGeom>
          <a:noFill/>
          <a:ln>
            <a:noFill/>
          </a:ln>
        </p:spPr>
      </p:pic>
      <p:sp>
        <p:nvSpPr>
          <p:cNvPr id="11" name="Google Shape;11;p2"/>
          <p:cNvSpPr txBox="1"/>
          <p:nvPr>
            <p:ph type="ctrTitle"/>
          </p:nvPr>
        </p:nvSpPr>
        <p:spPr>
          <a:xfrm>
            <a:off x="4095175" y="1025575"/>
            <a:ext cx="4335600" cy="1771500"/>
          </a:xfrm>
          <a:prstGeom prst="rect">
            <a:avLst/>
          </a:prstGeom>
        </p:spPr>
        <p:txBody>
          <a:bodyPr anchorCtr="0" anchor="b" bIns="91425" lIns="91425" spcFirstLastPara="1" rIns="91425" wrap="square" tIns="91425">
            <a:noAutofit/>
          </a:bodyPr>
          <a:lstStyle>
            <a:lvl1pPr lvl="0" algn="l">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4095175" y="3257150"/>
            <a:ext cx="1857900" cy="675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sp>
        <p:nvSpPr>
          <p:cNvPr id="13" name="Google Shape;13;p2"/>
          <p:cNvSpPr/>
          <p:nvPr>
            <p:ph idx="2" type="pic"/>
          </p:nvPr>
        </p:nvSpPr>
        <p:spPr>
          <a:xfrm>
            <a:off x="713225" y="-3200"/>
            <a:ext cx="3152700" cy="4791300"/>
          </a:xfrm>
          <a:prstGeom prst="rect">
            <a:avLst/>
          </a:prstGeom>
          <a:noFill/>
          <a:ln cap="flat" cmpd="sng" w="9525">
            <a:solidFill>
              <a:schemeClr val="dk1"/>
            </a:solidFill>
            <a:prstDash val="solid"/>
            <a:round/>
            <a:headEnd len="sm" w="sm" type="none"/>
            <a:tailEnd len="sm" w="sm" type="none"/>
          </a:ln>
        </p:spPr>
      </p:sp>
      <p:sp>
        <p:nvSpPr>
          <p:cNvPr id="14" name="Google Shape;14;p2"/>
          <p:cNvSpPr txBox="1"/>
          <p:nvPr>
            <p:ph idx="12" type="sldNum"/>
          </p:nvPr>
        </p:nvSpPr>
        <p:spPr>
          <a:xfrm>
            <a:off x="4297650" y="4788075"/>
            <a:ext cx="548700" cy="355500"/>
          </a:xfrm>
          <a:prstGeom prst="rect">
            <a:avLst/>
          </a:prstGeom>
        </p:spPr>
        <p:txBody>
          <a:bodyPr anchorCtr="0" anchor="t" bIns="91425" lIns="91425" spcFirstLastPara="1" rIns="91425" wrap="square" tIns="91425">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cxnSp>
        <p:nvCxnSpPr>
          <p:cNvPr id="15" name="Google Shape;15;p2"/>
          <p:cNvCxnSpPr/>
          <p:nvPr/>
        </p:nvCxnSpPr>
        <p:spPr>
          <a:xfrm rot="10800000">
            <a:off x="-1450" y="4788075"/>
            <a:ext cx="9181200" cy="0"/>
          </a:xfrm>
          <a:prstGeom prst="straightConnector1">
            <a:avLst/>
          </a:prstGeom>
          <a:noFill/>
          <a:ln cap="flat" cmpd="sng" w="9525">
            <a:solidFill>
              <a:schemeClr val="dk1"/>
            </a:solidFill>
            <a:prstDash val="solid"/>
            <a:round/>
            <a:headEnd len="med" w="med" type="none"/>
            <a:tailEnd len="med" w="med" type="none"/>
          </a:ln>
        </p:spPr>
      </p:cxnSp>
      <p:pic>
        <p:nvPicPr>
          <p:cNvPr id="16" name="Google Shape;16;p2"/>
          <p:cNvPicPr preferRelativeResize="0"/>
          <p:nvPr/>
        </p:nvPicPr>
        <p:blipFill rotWithShape="1">
          <a:blip r:embed="rId3">
            <a:alphaModFix/>
          </a:blip>
          <a:srcRect b="0" l="0" r="16680" t="0"/>
          <a:stretch/>
        </p:blipFill>
        <p:spPr>
          <a:xfrm rot="10800000">
            <a:off x="7073851" y="-1189024"/>
            <a:ext cx="2713849" cy="217137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1" name="Shape 81"/>
        <p:cNvGrpSpPr/>
        <p:nvPr/>
      </p:nvGrpSpPr>
      <p:grpSpPr>
        <a:xfrm>
          <a:off x="0" y="0"/>
          <a:ext cx="0" cy="0"/>
          <a:chOff x="0" y="0"/>
          <a:chExt cx="0" cy="0"/>
        </a:xfrm>
      </p:grpSpPr>
      <p:pic>
        <p:nvPicPr>
          <p:cNvPr id="82" name="Google Shape;82;p11"/>
          <p:cNvPicPr preferRelativeResize="0"/>
          <p:nvPr/>
        </p:nvPicPr>
        <p:blipFill rotWithShape="1">
          <a:blip r:embed="rId2">
            <a:alphaModFix amt="15000"/>
          </a:blip>
          <a:srcRect b="0" l="0" r="0" t="15668"/>
          <a:stretch/>
        </p:blipFill>
        <p:spPr>
          <a:xfrm>
            <a:off x="0" y="0"/>
            <a:ext cx="9143997" cy="5143499"/>
          </a:xfrm>
          <a:prstGeom prst="rect">
            <a:avLst/>
          </a:prstGeom>
          <a:noFill/>
          <a:ln>
            <a:noFill/>
          </a:ln>
        </p:spPr>
      </p:pic>
      <p:sp>
        <p:nvSpPr>
          <p:cNvPr id="83" name="Google Shape;83;p11"/>
          <p:cNvSpPr txBox="1"/>
          <p:nvPr>
            <p:ph hasCustomPrompt="1" type="title"/>
          </p:nvPr>
        </p:nvSpPr>
        <p:spPr>
          <a:xfrm>
            <a:off x="5455925" y="1467112"/>
            <a:ext cx="2220600" cy="995400"/>
          </a:xfrm>
          <a:prstGeom prst="rect">
            <a:avLst/>
          </a:prstGeom>
        </p:spPr>
        <p:txBody>
          <a:bodyPr anchorCtr="0" anchor="b" bIns="91425" lIns="91425" spcFirstLastPara="1" rIns="91425" wrap="square" tIns="91425">
            <a:noAutofit/>
          </a:bodyPr>
          <a:lstStyle>
            <a:lvl1pPr lvl="0" algn="ctr">
              <a:spcBef>
                <a:spcPts val="0"/>
              </a:spcBef>
              <a:spcAft>
                <a:spcPts val="0"/>
              </a:spcAft>
              <a:buSzPts val="7000"/>
              <a:buNone/>
              <a:defRPr sz="6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r>
              <a:t>xx%</a:t>
            </a:r>
          </a:p>
        </p:txBody>
      </p:sp>
      <p:sp>
        <p:nvSpPr>
          <p:cNvPr id="84" name="Google Shape;84;p11"/>
          <p:cNvSpPr txBox="1"/>
          <p:nvPr>
            <p:ph idx="1" type="subTitle"/>
          </p:nvPr>
        </p:nvSpPr>
        <p:spPr>
          <a:xfrm>
            <a:off x="5455925" y="3045175"/>
            <a:ext cx="2220600" cy="631200"/>
          </a:xfrm>
          <a:prstGeom prst="rect">
            <a:avLst/>
          </a:prstGeom>
        </p:spPr>
        <p:txBody>
          <a:bodyPr anchorCtr="0" anchor="t" bIns="91425" lIns="91425" spcFirstLastPara="1" rIns="91425" wrap="square" tIns="91425">
            <a:noAutofit/>
          </a:bodyPr>
          <a:lstStyle>
            <a:lvl1pPr lvl="0" algn="ctr">
              <a:spcBef>
                <a:spcPts val="0"/>
              </a:spcBef>
              <a:spcAft>
                <a:spcPts val="0"/>
              </a:spcAft>
              <a:buSzPts val="1200"/>
              <a:buNone/>
              <a:defRPr sz="14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85" name="Google Shape;85;p11"/>
          <p:cNvSpPr/>
          <p:nvPr>
            <p:ph idx="2" type="pic"/>
          </p:nvPr>
        </p:nvSpPr>
        <p:spPr>
          <a:xfrm>
            <a:off x="1467475" y="2373"/>
            <a:ext cx="3152700" cy="4781700"/>
          </a:xfrm>
          <a:prstGeom prst="rect">
            <a:avLst/>
          </a:prstGeom>
          <a:noFill/>
          <a:ln cap="flat" cmpd="sng" w="9525">
            <a:solidFill>
              <a:schemeClr val="dk1"/>
            </a:solidFill>
            <a:prstDash val="solid"/>
            <a:round/>
            <a:headEnd len="sm" w="sm" type="none"/>
            <a:tailEnd len="sm" w="sm" type="none"/>
          </a:ln>
        </p:spPr>
      </p:sp>
      <p:sp>
        <p:nvSpPr>
          <p:cNvPr id="86" name="Google Shape;86;p11"/>
          <p:cNvSpPr txBox="1"/>
          <p:nvPr>
            <p:ph idx="12" type="sldNum"/>
          </p:nvPr>
        </p:nvSpPr>
        <p:spPr>
          <a:xfrm>
            <a:off x="4297650" y="4788075"/>
            <a:ext cx="548700" cy="3555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cxnSp>
        <p:nvCxnSpPr>
          <p:cNvPr id="87" name="Google Shape;87;p11"/>
          <p:cNvCxnSpPr/>
          <p:nvPr/>
        </p:nvCxnSpPr>
        <p:spPr>
          <a:xfrm rot="10800000">
            <a:off x="-1450" y="4788075"/>
            <a:ext cx="9181200" cy="0"/>
          </a:xfrm>
          <a:prstGeom prst="straightConnector1">
            <a:avLst/>
          </a:prstGeom>
          <a:noFill/>
          <a:ln cap="flat" cmpd="sng" w="9525">
            <a:solidFill>
              <a:schemeClr val="dk1"/>
            </a:solidFill>
            <a:prstDash val="solid"/>
            <a:round/>
            <a:headEnd len="med" w="med" type="none"/>
            <a:tailEnd len="med" w="med" type="none"/>
          </a:ln>
        </p:spPr>
      </p:cxnSp>
      <p:pic>
        <p:nvPicPr>
          <p:cNvPr id="88" name="Google Shape;88;p11"/>
          <p:cNvPicPr preferRelativeResize="0"/>
          <p:nvPr/>
        </p:nvPicPr>
        <p:blipFill rotWithShape="1">
          <a:blip r:embed="rId3">
            <a:alphaModFix/>
          </a:blip>
          <a:srcRect b="0" l="22238" r="22233" t="0"/>
          <a:stretch/>
        </p:blipFill>
        <p:spPr>
          <a:xfrm rot="10800000">
            <a:off x="0" y="-864550"/>
            <a:ext cx="1839850" cy="2208949"/>
          </a:xfrm>
          <a:prstGeom prst="rect">
            <a:avLst/>
          </a:prstGeom>
          <a:noFill/>
          <a:ln>
            <a:noFill/>
          </a:ln>
        </p:spPr>
      </p:pic>
      <p:pic>
        <p:nvPicPr>
          <p:cNvPr id="89" name="Google Shape;89;p11"/>
          <p:cNvPicPr preferRelativeResize="0"/>
          <p:nvPr/>
        </p:nvPicPr>
        <p:blipFill>
          <a:blip r:embed="rId4">
            <a:alphaModFix/>
          </a:blip>
          <a:stretch>
            <a:fillRect/>
          </a:stretch>
        </p:blipFill>
        <p:spPr>
          <a:xfrm flipH="1" rot="2197297">
            <a:off x="7423325" y="-481474"/>
            <a:ext cx="3182850" cy="21219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90" name="Shape 9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91" name="Shape 91"/>
        <p:cNvGrpSpPr/>
        <p:nvPr/>
      </p:nvGrpSpPr>
      <p:grpSpPr>
        <a:xfrm>
          <a:off x="0" y="0"/>
          <a:ext cx="0" cy="0"/>
          <a:chOff x="0" y="0"/>
          <a:chExt cx="0" cy="0"/>
        </a:xfrm>
      </p:grpSpPr>
      <p:pic>
        <p:nvPicPr>
          <p:cNvPr id="92" name="Google Shape;92;p13"/>
          <p:cNvPicPr preferRelativeResize="0"/>
          <p:nvPr/>
        </p:nvPicPr>
        <p:blipFill rotWithShape="1">
          <a:blip r:embed="rId2">
            <a:alphaModFix amt="15000"/>
          </a:blip>
          <a:srcRect b="0" l="0" r="0" t="15668"/>
          <a:stretch/>
        </p:blipFill>
        <p:spPr>
          <a:xfrm>
            <a:off x="0" y="0"/>
            <a:ext cx="9143997" cy="5143499"/>
          </a:xfrm>
          <a:prstGeom prst="rect">
            <a:avLst/>
          </a:prstGeom>
          <a:noFill/>
          <a:ln>
            <a:noFill/>
          </a:ln>
        </p:spPr>
      </p:pic>
      <p:sp>
        <p:nvSpPr>
          <p:cNvPr id="93" name="Google Shape;93;p13"/>
          <p:cNvSpPr txBox="1"/>
          <p:nvPr>
            <p:ph idx="12" type="sldNum"/>
          </p:nvPr>
        </p:nvSpPr>
        <p:spPr>
          <a:xfrm>
            <a:off x="4297650" y="4788075"/>
            <a:ext cx="548700" cy="3555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pic>
        <p:nvPicPr>
          <p:cNvPr id="94" name="Google Shape;94;p13"/>
          <p:cNvPicPr preferRelativeResize="0"/>
          <p:nvPr/>
        </p:nvPicPr>
        <p:blipFill rotWithShape="1">
          <a:blip r:embed="rId3">
            <a:alphaModFix/>
          </a:blip>
          <a:srcRect b="0" l="12502" r="12495" t="0"/>
          <a:stretch/>
        </p:blipFill>
        <p:spPr>
          <a:xfrm rot="9544903">
            <a:off x="7478274" y="3622906"/>
            <a:ext cx="2805300" cy="2493600"/>
          </a:xfrm>
          <a:prstGeom prst="rect">
            <a:avLst/>
          </a:prstGeom>
          <a:noFill/>
          <a:ln>
            <a:noFill/>
          </a:ln>
        </p:spPr>
      </p:pic>
      <p:pic>
        <p:nvPicPr>
          <p:cNvPr id="95" name="Google Shape;95;p13"/>
          <p:cNvPicPr preferRelativeResize="0"/>
          <p:nvPr/>
        </p:nvPicPr>
        <p:blipFill>
          <a:blip r:embed="rId4">
            <a:alphaModFix amt="90000"/>
          </a:blip>
          <a:stretch>
            <a:fillRect/>
          </a:stretch>
        </p:blipFill>
        <p:spPr>
          <a:xfrm flipH="1" rot="10800000">
            <a:off x="-2881525" y="-413346"/>
            <a:ext cx="4091500" cy="2727651"/>
          </a:xfrm>
          <a:prstGeom prst="rect">
            <a:avLst/>
          </a:prstGeom>
          <a:noFill/>
          <a:ln>
            <a:noFill/>
          </a:ln>
        </p:spPr>
      </p:pic>
      <p:sp>
        <p:nvSpPr>
          <p:cNvPr id="96" name="Google Shape;96;p13"/>
          <p:cNvSpPr txBox="1"/>
          <p:nvPr>
            <p:ph type="title"/>
          </p:nvPr>
        </p:nvSpPr>
        <p:spPr>
          <a:xfrm>
            <a:off x="728025" y="463300"/>
            <a:ext cx="77028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3700"/>
              <a:buNone/>
              <a:defRPr>
                <a:solidFill>
                  <a:schemeClr val="dk1"/>
                </a:solidFill>
              </a:defRPr>
            </a:lvl1pPr>
            <a:lvl2pPr lvl="1"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2pPr>
            <a:lvl3pPr lvl="2"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3pPr>
            <a:lvl4pPr lvl="3"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4pPr>
            <a:lvl5pPr lvl="4"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5pPr>
            <a:lvl6pPr lvl="5"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6pPr>
            <a:lvl7pPr lvl="6"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7pPr>
            <a:lvl8pPr lvl="7"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8pPr>
            <a:lvl9pPr lvl="8"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9pPr>
          </a:lstStyle>
          <a:p/>
        </p:txBody>
      </p:sp>
      <p:sp>
        <p:nvSpPr>
          <p:cNvPr id="97" name="Google Shape;97;p13"/>
          <p:cNvSpPr txBox="1"/>
          <p:nvPr>
            <p:ph hasCustomPrompt="1" idx="2" type="title"/>
          </p:nvPr>
        </p:nvSpPr>
        <p:spPr>
          <a:xfrm>
            <a:off x="713213" y="1861281"/>
            <a:ext cx="864300" cy="81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45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98" name="Google Shape;98;p13"/>
          <p:cNvSpPr txBox="1"/>
          <p:nvPr>
            <p:ph idx="1" type="subTitle"/>
          </p:nvPr>
        </p:nvSpPr>
        <p:spPr>
          <a:xfrm>
            <a:off x="1577525" y="2129175"/>
            <a:ext cx="2994600" cy="546000"/>
          </a:xfrm>
          <a:prstGeom prst="rect">
            <a:avLst/>
          </a:prstGeom>
        </p:spPr>
        <p:txBody>
          <a:bodyPr anchorCtr="0" anchor="t" bIns="91425" lIns="91425" spcFirstLastPara="1" rIns="91425" wrap="square" tIns="91425">
            <a:noAutofit/>
          </a:bodyPr>
          <a:lstStyle>
            <a:lvl1pPr lvl="0">
              <a:spcBef>
                <a:spcPts val="0"/>
              </a:spcBef>
              <a:spcAft>
                <a:spcPts val="0"/>
              </a:spcAft>
              <a:buSzPts val="2300"/>
              <a:buFont typeface="Ysabeau"/>
              <a:buNone/>
              <a:defRPr sz="2300">
                <a:latin typeface="Viaoda Libre"/>
                <a:ea typeface="Viaoda Libre"/>
                <a:cs typeface="Viaoda Libre"/>
                <a:sym typeface="Viaoda Libr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99" name="Google Shape;99;p13"/>
          <p:cNvSpPr txBox="1"/>
          <p:nvPr>
            <p:ph hasCustomPrompt="1" idx="3" type="title"/>
          </p:nvPr>
        </p:nvSpPr>
        <p:spPr>
          <a:xfrm>
            <a:off x="713213" y="2674728"/>
            <a:ext cx="864300" cy="81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45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00" name="Google Shape;100;p13"/>
          <p:cNvSpPr txBox="1"/>
          <p:nvPr>
            <p:ph idx="4" type="subTitle"/>
          </p:nvPr>
        </p:nvSpPr>
        <p:spPr>
          <a:xfrm>
            <a:off x="1577525" y="2942625"/>
            <a:ext cx="2994600" cy="546000"/>
          </a:xfrm>
          <a:prstGeom prst="rect">
            <a:avLst/>
          </a:prstGeom>
        </p:spPr>
        <p:txBody>
          <a:bodyPr anchorCtr="0" anchor="t" bIns="91425" lIns="91425" spcFirstLastPara="1" rIns="91425" wrap="square" tIns="91425">
            <a:noAutofit/>
          </a:bodyPr>
          <a:lstStyle>
            <a:lvl1pPr lvl="0" rtl="0">
              <a:spcBef>
                <a:spcPts val="0"/>
              </a:spcBef>
              <a:spcAft>
                <a:spcPts val="0"/>
              </a:spcAft>
              <a:buSzPts val="2300"/>
              <a:buFont typeface="Ysabeau"/>
              <a:buNone/>
              <a:defRPr sz="2300">
                <a:latin typeface="Viaoda Libre"/>
                <a:ea typeface="Viaoda Libre"/>
                <a:cs typeface="Viaoda Libre"/>
                <a:sym typeface="Viaoda Libr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01" name="Google Shape;101;p13"/>
          <p:cNvSpPr txBox="1"/>
          <p:nvPr>
            <p:ph hasCustomPrompt="1" idx="5" type="title"/>
          </p:nvPr>
        </p:nvSpPr>
        <p:spPr>
          <a:xfrm>
            <a:off x="713213" y="3488175"/>
            <a:ext cx="864300" cy="81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45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02" name="Google Shape;102;p13"/>
          <p:cNvSpPr txBox="1"/>
          <p:nvPr>
            <p:ph idx="6" type="subTitle"/>
          </p:nvPr>
        </p:nvSpPr>
        <p:spPr>
          <a:xfrm>
            <a:off x="1577525" y="3756075"/>
            <a:ext cx="2994600" cy="546000"/>
          </a:xfrm>
          <a:prstGeom prst="rect">
            <a:avLst/>
          </a:prstGeom>
        </p:spPr>
        <p:txBody>
          <a:bodyPr anchorCtr="0" anchor="t" bIns="91425" lIns="91425" spcFirstLastPara="1" rIns="91425" wrap="square" tIns="91425">
            <a:noAutofit/>
          </a:bodyPr>
          <a:lstStyle>
            <a:lvl1pPr lvl="0" rtl="0">
              <a:spcBef>
                <a:spcPts val="0"/>
              </a:spcBef>
              <a:spcAft>
                <a:spcPts val="0"/>
              </a:spcAft>
              <a:buSzPts val="2300"/>
              <a:buFont typeface="Ysabeau"/>
              <a:buNone/>
              <a:defRPr sz="2300">
                <a:latin typeface="Viaoda Libre"/>
                <a:ea typeface="Viaoda Libre"/>
                <a:cs typeface="Viaoda Libre"/>
                <a:sym typeface="Viaoda Libr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03" name="Google Shape;103;p13"/>
          <p:cNvSpPr txBox="1"/>
          <p:nvPr>
            <p:ph hasCustomPrompt="1" idx="7" type="title"/>
          </p:nvPr>
        </p:nvSpPr>
        <p:spPr>
          <a:xfrm>
            <a:off x="4571988" y="1861281"/>
            <a:ext cx="864300" cy="81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45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04" name="Google Shape;104;p13"/>
          <p:cNvSpPr txBox="1"/>
          <p:nvPr>
            <p:ph idx="8" type="subTitle"/>
          </p:nvPr>
        </p:nvSpPr>
        <p:spPr>
          <a:xfrm>
            <a:off x="5436300" y="2129175"/>
            <a:ext cx="2994600" cy="546000"/>
          </a:xfrm>
          <a:prstGeom prst="rect">
            <a:avLst/>
          </a:prstGeom>
        </p:spPr>
        <p:txBody>
          <a:bodyPr anchorCtr="0" anchor="t" bIns="91425" lIns="91425" spcFirstLastPara="1" rIns="91425" wrap="square" tIns="91425">
            <a:noAutofit/>
          </a:bodyPr>
          <a:lstStyle>
            <a:lvl1pPr lvl="0" rtl="0">
              <a:spcBef>
                <a:spcPts val="0"/>
              </a:spcBef>
              <a:spcAft>
                <a:spcPts val="0"/>
              </a:spcAft>
              <a:buSzPts val="2300"/>
              <a:buFont typeface="Ysabeau"/>
              <a:buNone/>
              <a:defRPr sz="2300">
                <a:latin typeface="Viaoda Libre"/>
                <a:ea typeface="Viaoda Libre"/>
                <a:cs typeface="Viaoda Libre"/>
                <a:sym typeface="Viaoda Libr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05" name="Google Shape;105;p13"/>
          <p:cNvSpPr txBox="1"/>
          <p:nvPr>
            <p:ph hasCustomPrompt="1" idx="9" type="title"/>
          </p:nvPr>
        </p:nvSpPr>
        <p:spPr>
          <a:xfrm>
            <a:off x="4571988" y="2674728"/>
            <a:ext cx="864300" cy="81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45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06" name="Google Shape;106;p13"/>
          <p:cNvSpPr txBox="1"/>
          <p:nvPr>
            <p:ph idx="13" type="subTitle"/>
          </p:nvPr>
        </p:nvSpPr>
        <p:spPr>
          <a:xfrm>
            <a:off x="5436300" y="2942625"/>
            <a:ext cx="2994600" cy="546000"/>
          </a:xfrm>
          <a:prstGeom prst="rect">
            <a:avLst/>
          </a:prstGeom>
        </p:spPr>
        <p:txBody>
          <a:bodyPr anchorCtr="0" anchor="t" bIns="91425" lIns="91425" spcFirstLastPara="1" rIns="91425" wrap="square" tIns="91425">
            <a:noAutofit/>
          </a:bodyPr>
          <a:lstStyle>
            <a:lvl1pPr lvl="0" rtl="0">
              <a:spcBef>
                <a:spcPts val="0"/>
              </a:spcBef>
              <a:spcAft>
                <a:spcPts val="0"/>
              </a:spcAft>
              <a:buSzPts val="2300"/>
              <a:buFont typeface="Ysabeau"/>
              <a:buNone/>
              <a:defRPr sz="2300">
                <a:latin typeface="Viaoda Libre"/>
                <a:ea typeface="Viaoda Libre"/>
                <a:cs typeface="Viaoda Libre"/>
                <a:sym typeface="Viaoda Libr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07" name="Google Shape;107;p13"/>
          <p:cNvSpPr txBox="1"/>
          <p:nvPr>
            <p:ph hasCustomPrompt="1" idx="14" type="title"/>
          </p:nvPr>
        </p:nvSpPr>
        <p:spPr>
          <a:xfrm>
            <a:off x="4571988" y="3488175"/>
            <a:ext cx="864300" cy="813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4000"/>
              <a:buNone/>
              <a:defRPr sz="45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a:r>
              <a:t>xx%</a:t>
            </a:r>
          </a:p>
        </p:txBody>
      </p:sp>
      <p:sp>
        <p:nvSpPr>
          <p:cNvPr id="108" name="Google Shape;108;p13"/>
          <p:cNvSpPr txBox="1"/>
          <p:nvPr>
            <p:ph idx="15" type="subTitle"/>
          </p:nvPr>
        </p:nvSpPr>
        <p:spPr>
          <a:xfrm>
            <a:off x="5436300" y="3756075"/>
            <a:ext cx="2994600" cy="546000"/>
          </a:xfrm>
          <a:prstGeom prst="rect">
            <a:avLst/>
          </a:prstGeom>
        </p:spPr>
        <p:txBody>
          <a:bodyPr anchorCtr="0" anchor="t" bIns="91425" lIns="91425" spcFirstLastPara="1" rIns="91425" wrap="square" tIns="91425">
            <a:noAutofit/>
          </a:bodyPr>
          <a:lstStyle>
            <a:lvl1pPr lvl="0" rtl="0">
              <a:spcBef>
                <a:spcPts val="0"/>
              </a:spcBef>
              <a:spcAft>
                <a:spcPts val="0"/>
              </a:spcAft>
              <a:buSzPts val="2300"/>
              <a:buFont typeface="Ysabeau"/>
              <a:buNone/>
              <a:defRPr sz="2300">
                <a:latin typeface="Viaoda Libre"/>
                <a:ea typeface="Viaoda Libre"/>
                <a:cs typeface="Viaoda Libre"/>
                <a:sym typeface="Viaoda Libr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cxnSp>
        <p:nvCxnSpPr>
          <p:cNvPr id="109" name="Google Shape;109;p13"/>
          <p:cNvCxnSpPr/>
          <p:nvPr/>
        </p:nvCxnSpPr>
        <p:spPr>
          <a:xfrm rot="10800000">
            <a:off x="-1450" y="4788075"/>
            <a:ext cx="9181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10" name="Shape 110"/>
        <p:cNvGrpSpPr/>
        <p:nvPr/>
      </p:nvGrpSpPr>
      <p:grpSpPr>
        <a:xfrm>
          <a:off x="0" y="0"/>
          <a:ext cx="0" cy="0"/>
          <a:chOff x="0" y="0"/>
          <a:chExt cx="0" cy="0"/>
        </a:xfrm>
      </p:grpSpPr>
      <p:pic>
        <p:nvPicPr>
          <p:cNvPr id="111" name="Google Shape;111;p14"/>
          <p:cNvPicPr preferRelativeResize="0"/>
          <p:nvPr/>
        </p:nvPicPr>
        <p:blipFill rotWithShape="1">
          <a:blip r:embed="rId2">
            <a:alphaModFix amt="15000"/>
          </a:blip>
          <a:srcRect b="0" l="0" r="0" t="15668"/>
          <a:stretch/>
        </p:blipFill>
        <p:spPr>
          <a:xfrm>
            <a:off x="0" y="0"/>
            <a:ext cx="9143997" cy="5143499"/>
          </a:xfrm>
          <a:prstGeom prst="rect">
            <a:avLst/>
          </a:prstGeom>
          <a:noFill/>
          <a:ln>
            <a:noFill/>
          </a:ln>
        </p:spPr>
      </p:pic>
      <p:sp>
        <p:nvSpPr>
          <p:cNvPr id="112" name="Google Shape;112;p14"/>
          <p:cNvSpPr txBox="1"/>
          <p:nvPr>
            <p:ph idx="12" type="sldNum"/>
          </p:nvPr>
        </p:nvSpPr>
        <p:spPr>
          <a:xfrm>
            <a:off x="4297650" y="4788075"/>
            <a:ext cx="548700" cy="3555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113" name="Google Shape;113;p14"/>
          <p:cNvSpPr txBox="1"/>
          <p:nvPr>
            <p:ph type="title"/>
          </p:nvPr>
        </p:nvSpPr>
        <p:spPr>
          <a:xfrm>
            <a:off x="728025" y="463300"/>
            <a:ext cx="7702800" cy="640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4" name="Google Shape;114;p14"/>
          <p:cNvSpPr txBox="1"/>
          <p:nvPr>
            <p:ph idx="1" type="body"/>
          </p:nvPr>
        </p:nvSpPr>
        <p:spPr>
          <a:xfrm>
            <a:off x="713475" y="1799425"/>
            <a:ext cx="3858600" cy="2652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115" name="Google Shape;115;p14"/>
          <p:cNvSpPr txBox="1"/>
          <p:nvPr>
            <p:ph idx="2" type="body"/>
          </p:nvPr>
        </p:nvSpPr>
        <p:spPr>
          <a:xfrm>
            <a:off x="4572025" y="1799425"/>
            <a:ext cx="3858600" cy="2652900"/>
          </a:xfrm>
          <a:prstGeom prst="rect">
            <a:avLst/>
          </a:prstGeom>
        </p:spPr>
        <p:txBody>
          <a:bodyPr anchorCtr="0" anchor="t" bIns="91425" lIns="91425" spcFirstLastPara="1" rIns="91425" wrap="square" tIns="91425">
            <a:noAutofit/>
          </a:bodyPr>
          <a:lstStyle>
            <a:lvl1pPr indent="-304800" lvl="0" marL="457200" rtl="0">
              <a:spcBef>
                <a:spcPts val="800"/>
              </a:spcBef>
              <a:spcAft>
                <a:spcPts val="0"/>
              </a:spcAft>
              <a:buSzPts val="1200"/>
              <a:buChar char="●"/>
              <a:defRPr b="1" u="sng"/>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pic>
        <p:nvPicPr>
          <p:cNvPr id="116" name="Google Shape;116;p14"/>
          <p:cNvPicPr preferRelativeResize="0"/>
          <p:nvPr/>
        </p:nvPicPr>
        <p:blipFill>
          <a:blip r:embed="rId3">
            <a:alphaModFix/>
          </a:blip>
          <a:stretch>
            <a:fillRect/>
          </a:stretch>
        </p:blipFill>
        <p:spPr>
          <a:xfrm rot="-5212663">
            <a:off x="-1640797" y="2847142"/>
            <a:ext cx="3151493" cy="2101016"/>
          </a:xfrm>
          <a:prstGeom prst="rect">
            <a:avLst/>
          </a:prstGeom>
          <a:noFill/>
          <a:ln>
            <a:noFill/>
          </a:ln>
        </p:spPr>
      </p:pic>
      <p:pic>
        <p:nvPicPr>
          <p:cNvPr id="117" name="Google Shape;117;p14"/>
          <p:cNvPicPr preferRelativeResize="0"/>
          <p:nvPr/>
        </p:nvPicPr>
        <p:blipFill>
          <a:blip r:embed="rId4">
            <a:alphaModFix/>
          </a:blip>
          <a:stretch>
            <a:fillRect/>
          </a:stretch>
        </p:blipFill>
        <p:spPr>
          <a:xfrm rot="2700000">
            <a:off x="7531176" y="-642000"/>
            <a:ext cx="2022950" cy="1348648"/>
          </a:xfrm>
          <a:prstGeom prst="rect">
            <a:avLst/>
          </a:prstGeom>
          <a:noFill/>
          <a:ln>
            <a:noFill/>
          </a:ln>
        </p:spPr>
      </p:pic>
      <p:cxnSp>
        <p:nvCxnSpPr>
          <p:cNvPr id="118" name="Google Shape;118;p14"/>
          <p:cNvCxnSpPr/>
          <p:nvPr/>
        </p:nvCxnSpPr>
        <p:spPr>
          <a:xfrm rot="10800000">
            <a:off x="-1450" y="4788075"/>
            <a:ext cx="9181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19" name="Shape 119"/>
        <p:cNvGrpSpPr/>
        <p:nvPr/>
      </p:nvGrpSpPr>
      <p:grpSpPr>
        <a:xfrm>
          <a:off x="0" y="0"/>
          <a:ext cx="0" cy="0"/>
          <a:chOff x="0" y="0"/>
          <a:chExt cx="0" cy="0"/>
        </a:xfrm>
      </p:grpSpPr>
      <p:pic>
        <p:nvPicPr>
          <p:cNvPr id="120" name="Google Shape;120;p15"/>
          <p:cNvPicPr preferRelativeResize="0"/>
          <p:nvPr/>
        </p:nvPicPr>
        <p:blipFill rotWithShape="1">
          <a:blip r:embed="rId2">
            <a:alphaModFix amt="15000"/>
          </a:blip>
          <a:srcRect b="0" l="0" r="0" t="15668"/>
          <a:stretch/>
        </p:blipFill>
        <p:spPr>
          <a:xfrm>
            <a:off x="0" y="0"/>
            <a:ext cx="9143997" cy="5143499"/>
          </a:xfrm>
          <a:prstGeom prst="rect">
            <a:avLst/>
          </a:prstGeom>
          <a:noFill/>
          <a:ln>
            <a:noFill/>
          </a:ln>
        </p:spPr>
      </p:pic>
      <p:sp>
        <p:nvSpPr>
          <p:cNvPr id="121" name="Google Shape;121;p15"/>
          <p:cNvSpPr txBox="1"/>
          <p:nvPr>
            <p:ph idx="12" type="sldNum"/>
          </p:nvPr>
        </p:nvSpPr>
        <p:spPr>
          <a:xfrm>
            <a:off x="4297650" y="4788075"/>
            <a:ext cx="548700" cy="3555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122" name="Google Shape;122;p15"/>
          <p:cNvSpPr txBox="1"/>
          <p:nvPr>
            <p:ph type="title"/>
          </p:nvPr>
        </p:nvSpPr>
        <p:spPr>
          <a:xfrm>
            <a:off x="728025" y="463300"/>
            <a:ext cx="7702800" cy="116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3700"/>
              <a:buNone/>
              <a:defRPr>
                <a:solidFill>
                  <a:schemeClr val="dk1"/>
                </a:solidFill>
              </a:defRPr>
            </a:lvl1pPr>
            <a:lvl2pPr lvl="1"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2pPr>
            <a:lvl3pPr lvl="2"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3pPr>
            <a:lvl4pPr lvl="3"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4pPr>
            <a:lvl5pPr lvl="4"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5pPr>
            <a:lvl6pPr lvl="5"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6pPr>
            <a:lvl7pPr lvl="6"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7pPr>
            <a:lvl8pPr lvl="7"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8pPr>
            <a:lvl9pPr lvl="8"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9pPr>
          </a:lstStyle>
          <a:p/>
        </p:txBody>
      </p:sp>
      <p:sp>
        <p:nvSpPr>
          <p:cNvPr id="123" name="Google Shape;123;p15"/>
          <p:cNvSpPr txBox="1"/>
          <p:nvPr>
            <p:ph idx="1" type="subTitle"/>
          </p:nvPr>
        </p:nvSpPr>
        <p:spPr>
          <a:xfrm>
            <a:off x="728025" y="2093200"/>
            <a:ext cx="2346600" cy="768000"/>
          </a:xfrm>
          <a:prstGeom prst="rect">
            <a:avLst/>
          </a:prstGeom>
        </p:spPr>
        <p:txBody>
          <a:bodyPr anchorCtr="0" anchor="b" bIns="91425" lIns="91425" spcFirstLastPara="1" rIns="91425" wrap="square" tIns="91425">
            <a:noAutofit/>
          </a:bodyPr>
          <a:lstStyle>
            <a:lvl1pPr lvl="0" rtl="0">
              <a:spcBef>
                <a:spcPts val="0"/>
              </a:spcBef>
              <a:spcAft>
                <a:spcPts val="0"/>
              </a:spcAft>
              <a:buSzPts val="2300"/>
              <a:buFont typeface="Ysabeau"/>
              <a:buNone/>
              <a:defRPr sz="2300">
                <a:latin typeface="Viaoda Libre"/>
                <a:ea typeface="Viaoda Libre"/>
                <a:cs typeface="Viaoda Libre"/>
                <a:sym typeface="Viaoda Libr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24" name="Google Shape;124;p15"/>
          <p:cNvSpPr txBox="1"/>
          <p:nvPr>
            <p:ph idx="2" type="subTitle"/>
          </p:nvPr>
        </p:nvSpPr>
        <p:spPr>
          <a:xfrm>
            <a:off x="728025" y="2868527"/>
            <a:ext cx="2346600" cy="1306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25" name="Google Shape;125;p15"/>
          <p:cNvSpPr txBox="1"/>
          <p:nvPr>
            <p:ph idx="3" type="subTitle"/>
          </p:nvPr>
        </p:nvSpPr>
        <p:spPr>
          <a:xfrm>
            <a:off x="3402925" y="2093200"/>
            <a:ext cx="2346600" cy="768000"/>
          </a:xfrm>
          <a:prstGeom prst="rect">
            <a:avLst/>
          </a:prstGeom>
        </p:spPr>
        <p:txBody>
          <a:bodyPr anchorCtr="0" anchor="b" bIns="91425" lIns="91425" spcFirstLastPara="1" rIns="91425" wrap="square" tIns="91425">
            <a:noAutofit/>
          </a:bodyPr>
          <a:lstStyle>
            <a:lvl1pPr lvl="0" rtl="0">
              <a:spcBef>
                <a:spcPts val="0"/>
              </a:spcBef>
              <a:spcAft>
                <a:spcPts val="0"/>
              </a:spcAft>
              <a:buSzPts val="2300"/>
              <a:buFont typeface="Ysabeau"/>
              <a:buNone/>
              <a:defRPr sz="2300">
                <a:latin typeface="Viaoda Libre"/>
                <a:ea typeface="Viaoda Libre"/>
                <a:cs typeface="Viaoda Libre"/>
                <a:sym typeface="Viaoda Libr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26" name="Google Shape;126;p15"/>
          <p:cNvSpPr txBox="1"/>
          <p:nvPr>
            <p:ph idx="4" type="subTitle"/>
          </p:nvPr>
        </p:nvSpPr>
        <p:spPr>
          <a:xfrm>
            <a:off x="3402925" y="2868527"/>
            <a:ext cx="2346600" cy="1306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27" name="Google Shape;127;p15"/>
          <p:cNvSpPr txBox="1"/>
          <p:nvPr>
            <p:ph idx="5" type="subTitle"/>
          </p:nvPr>
        </p:nvSpPr>
        <p:spPr>
          <a:xfrm>
            <a:off x="6077824" y="2093200"/>
            <a:ext cx="2346600" cy="768000"/>
          </a:xfrm>
          <a:prstGeom prst="rect">
            <a:avLst/>
          </a:prstGeom>
        </p:spPr>
        <p:txBody>
          <a:bodyPr anchorCtr="0" anchor="b" bIns="91425" lIns="91425" spcFirstLastPara="1" rIns="91425" wrap="square" tIns="91425">
            <a:noAutofit/>
          </a:bodyPr>
          <a:lstStyle>
            <a:lvl1pPr lvl="0" rtl="0">
              <a:spcBef>
                <a:spcPts val="0"/>
              </a:spcBef>
              <a:spcAft>
                <a:spcPts val="0"/>
              </a:spcAft>
              <a:buSzPts val="2300"/>
              <a:buFont typeface="Ysabeau"/>
              <a:buNone/>
              <a:defRPr sz="2300">
                <a:latin typeface="Viaoda Libre"/>
                <a:ea typeface="Viaoda Libre"/>
                <a:cs typeface="Viaoda Libre"/>
                <a:sym typeface="Viaoda Libr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28" name="Google Shape;128;p15"/>
          <p:cNvSpPr txBox="1"/>
          <p:nvPr>
            <p:ph idx="6" type="subTitle"/>
          </p:nvPr>
        </p:nvSpPr>
        <p:spPr>
          <a:xfrm>
            <a:off x="6077824" y="2868527"/>
            <a:ext cx="2346600" cy="13062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pic>
        <p:nvPicPr>
          <p:cNvPr id="129" name="Google Shape;129;p15"/>
          <p:cNvPicPr preferRelativeResize="0"/>
          <p:nvPr/>
        </p:nvPicPr>
        <p:blipFill rotWithShape="1">
          <a:blip r:embed="rId3">
            <a:alphaModFix/>
          </a:blip>
          <a:srcRect b="0" l="17217" r="17217" t="0"/>
          <a:stretch/>
        </p:blipFill>
        <p:spPr>
          <a:xfrm rot="-5400000">
            <a:off x="-1154375" y="573400"/>
            <a:ext cx="1866699" cy="1898099"/>
          </a:xfrm>
          <a:prstGeom prst="rect">
            <a:avLst/>
          </a:prstGeom>
          <a:noFill/>
          <a:ln>
            <a:noFill/>
          </a:ln>
        </p:spPr>
      </p:pic>
      <p:pic>
        <p:nvPicPr>
          <p:cNvPr id="130" name="Google Shape;130;p15"/>
          <p:cNvPicPr preferRelativeResize="0"/>
          <p:nvPr/>
        </p:nvPicPr>
        <p:blipFill rotWithShape="1">
          <a:blip r:embed="rId4">
            <a:alphaModFix/>
          </a:blip>
          <a:srcRect b="21877" l="11174" r="11167" t="21882"/>
          <a:stretch/>
        </p:blipFill>
        <p:spPr>
          <a:xfrm>
            <a:off x="7089725" y="4512675"/>
            <a:ext cx="2420001" cy="1168400"/>
          </a:xfrm>
          <a:prstGeom prst="rect">
            <a:avLst/>
          </a:prstGeom>
          <a:noFill/>
          <a:ln>
            <a:noFill/>
          </a:ln>
        </p:spPr>
      </p:pic>
      <p:cxnSp>
        <p:nvCxnSpPr>
          <p:cNvPr id="131" name="Google Shape;131;p15"/>
          <p:cNvCxnSpPr/>
          <p:nvPr/>
        </p:nvCxnSpPr>
        <p:spPr>
          <a:xfrm rot="10800000">
            <a:off x="-1450" y="4788075"/>
            <a:ext cx="9181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1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mt="15000"/>
          </a:blip>
          <a:srcRect b="0" l="0" r="0" t="15668"/>
          <a:stretch/>
        </p:blipFill>
        <p:spPr>
          <a:xfrm>
            <a:off x="0" y="0"/>
            <a:ext cx="9143997" cy="5143499"/>
          </a:xfrm>
          <a:prstGeom prst="rect">
            <a:avLst/>
          </a:prstGeom>
          <a:noFill/>
          <a:ln>
            <a:noFill/>
          </a:ln>
        </p:spPr>
      </p:pic>
      <p:sp>
        <p:nvSpPr>
          <p:cNvPr id="134" name="Google Shape;134;p16"/>
          <p:cNvSpPr txBox="1"/>
          <p:nvPr>
            <p:ph idx="12" type="sldNum"/>
          </p:nvPr>
        </p:nvSpPr>
        <p:spPr>
          <a:xfrm>
            <a:off x="4297650" y="4788075"/>
            <a:ext cx="548700" cy="3555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135" name="Google Shape;135;p16"/>
          <p:cNvSpPr txBox="1"/>
          <p:nvPr>
            <p:ph type="title"/>
          </p:nvPr>
        </p:nvSpPr>
        <p:spPr>
          <a:xfrm>
            <a:off x="728025" y="463300"/>
            <a:ext cx="77028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3700"/>
              <a:buNone/>
              <a:defRPr>
                <a:solidFill>
                  <a:schemeClr val="dk1"/>
                </a:solidFill>
              </a:defRPr>
            </a:lvl1pPr>
            <a:lvl2pPr lvl="1"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2pPr>
            <a:lvl3pPr lvl="2"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3pPr>
            <a:lvl4pPr lvl="3"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4pPr>
            <a:lvl5pPr lvl="4"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5pPr>
            <a:lvl6pPr lvl="5"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6pPr>
            <a:lvl7pPr lvl="6"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7pPr>
            <a:lvl8pPr lvl="7"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8pPr>
            <a:lvl9pPr lvl="8"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9pPr>
          </a:lstStyle>
          <a:p/>
        </p:txBody>
      </p:sp>
      <p:sp>
        <p:nvSpPr>
          <p:cNvPr id="136" name="Google Shape;136;p16"/>
          <p:cNvSpPr txBox="1"/>
          <p:nvPr>
            <p:ph idx="1" type="subTitle"/>
          </p:nvPr>
        </p:nvSpPr>
        <p:spPr>
          <a:xfrm>
            <a:off x="1023300" y="1947788"/>
            <a:ext cx="3246000" cy="438300"/>
          </a:xfrm>
          <a:prstGeom prst="rect">
            <a:avLst/>
          </a:prstGeom>
        </p:spPr>
        <p:txBody>
          <a:bodyPr anchorCtr="0" anchor="b" bIns="91425" lIns="91425" spcFirstLastPara="1" rIns="91425" wrap="square" tIns="91425">
            <a:noAutofit/>
          </a:bodyPr>
          <a:lstStyle>
            <a:lvl1pPr lvl="0" rtl="0">
              <a:spcBef>
                <a:spcPts val="0"/>
              </a:spcBef>
              <a:spcAft>
                <a:spcPts val="0"/>
              </a:spcAft>
              <a:buSzPts val="2300"/>
              <a:buFont typeface="Viaoda Libre"/>
              <a:buNone/>
              <a:defRPr sz="2300">
                <a:latin typeface="Viaoda Libre"/>
                <a:ea typeface="Viaoda Libre"/>
                <a:cs typeface="Viaoda Libre"/>
                <a:sym typeface="Viaoda Libre"/>
              </a:defRPr>
            </a:lvl1pPr>
            <a:lvl2pPr lvl="1" rtl="0">
              <a:spcBef>
                <a:spcPts val="0"/>
              </a:spcBef>
              <a:spcAft>
                <a:spcPts val="0"/>
              </a:spcAft>
              <a:buSzPts val="1200"/>
              <a:buFont typeface="Viaoda Libre"/>
              <a:buNone/>
              <a:defRPr>
                <a:latin typeface="Viaoda Libre"/>
                <a:ea typeface="Viaoda Libre"/>
                <a:cs typeface="Viaoda Libre"/>
                <a:sym typeface="Viaoda Libre"/>
              </a:defRPr>
            </a:lvl2pPr>
            <a:lvl3pPr lvl="2" rtl="0">
              <a:spcBef>
                <a:spcPts val="0"/>
              </a:spcBef>
              <a:spcAft>
                <a:spcPts val="0"/>
              </a:spcAft>
              <a:buSzPts val="1200"/>
              <a:buFont typeface="Viaoda Libre"/>
              <a:buNone/>
              <a:defRPr>
                <a:latin typeface="Viaoda Libre"/>
                <a:ea typeface="Viaoda Libre"/>
                <a:cs typeface="Viaoda Libre"/>
                <a:sym typeface="Viaoda Libre"/>
              </a:defRPr>
            </a:lvl3pPr>
            <a:lvl4pPr lvl="3" rtl="0">
              <a:spcBef>
                <a:spcPts val="0"/>
              </a:spcBef>
              <a:spcAft>
                <a:spcPts val="0"/>
              </a:spcAft>
              <a:buSzPts val="1200"/>
              <a:buFont typeface="Viaoda Libre"/>
              <a:buNone/>
              <a:defRPr>
                <a:latin typeface="Viaoda Libre"/>
                <a:ea typeface="Viaoda Libre"/>
                <a:cs typeface="Viaoda Libre"/>
                <a:sym typeface="Viaoda Libre"/>
              </a:defRPr>
            </a:lvl4pPr>
            <a:lvl5pPr lvl="4" rtl="0">
              <a:spcBef>
                <a:spcPts val="0"/>
              </a:spcBef>
              <a:spcAft>
                <a:spcPts val="0"/>
              </a:spcAft>
              <a:buSzPts val="1200"/>
              <a:buFont typeface="Viaoda Libre"/>
              <a:buNone/>
              <a:defRPr>
                <a:latin typeface="Viaoda Libre"/>
                <a:ea typeface="Viaoda Libre"/>
                <a:cs typeface="Viaoda Libre"/>
                <a:sym typeface="Viaoda Libre"/>
              </a:defRPr>
            </a:lvl5pPr>
            <a:lvl6pPr lvl="5" rtl="0">
              <a:spcBef>
                <a:spcPts val="0"/>
              </a:spcBef>
              <a:spcAft>
                <a:spcPts val="0"/>
              </a:spcAft>
              <a:buSzPts val="1200"/>
              <a:buFont typeface="Viaoda Libre"/>
              <a:buNone/>
              <a:defRPr>
                <a:latin typeface="Viaoda Libre"/>
                <a:ea typeface="Viaoda Libre"/>
                <a:cs typeface="Viaoda Libre"/>
                <a:sym typeface="Viaoda Libre"/>
              </a:defRPr>
            </a:lvl6pPr>
            <a:lvl7pPr lvl="6" rtl="0">
              <a:spcBef>
                <a:spcPts val="0"/>
              </a:spcBef>
              <a:spcAft>
                <a:spcPts val="0"/>
              </a:spcAft>
              <a:buSzPts val="1200"/>
              <a:buFont typeface="Viaoda Libre"/>
              <a:buNone/>
              <a:defRPr>
                <a:latin typeface="Viaoda Libre"/>
                <a:ea typeface="Viaoda Libre"/>
                <a:cs typeface="Viaoda Libre"/>
                <a:sym typeface="Viaoda Libre"/>
              </a:defRPr>
            </a:lvl7pPr>
            <a:lvl8pPr lvl="7" rtl="0">
              <a:spcBef>
                <a:spcPts val="0"/>
              </a:spcBef>
              <a:spcAft>
                <a:spcPts val="0"/>
              </a:spcAft>
              <a:buSzPts val="1200"/>
              <a:buFont typeface="Viaoda Libre"/>
              <a:buNone/>
              <a:defRPr>
                <a:latin typeface="Viaoda Libre"/>
                <a:ea typeface="Viaoda Libre"/>
                <a:cs typeface="Viaoda Libre"/>
                <a:sym typeface="Viaoda Libre"/>
              </a:defRPr>
            </a:lvl8pPr>
            <a:lvl9pPr lvl="8" rtl="0">
              <a:spcBef>
                <a:spcPts val="0"/>
              </a:spcBef>
              <a:spcAft>
                <a:spcPts val="0"/>
              </a:spcAft>
              <a:buSzPts val="1200"/>
              <a:buFont typeface="Viaoda Libre"/>
              <a:buNone/>
              <a:defRPr>
                <a:latin typeface="Viaoda Libre"/>
                <a:ea typeface="Viaoda Libre"/>
                <a:cs typeface="Viaoda Libre"/>
                <a:sym typeface="Viaoda Libre"/>
              </a:defRPr>
            </a:lvl9pPr>
          </a:lstStyle>
          <a:p/>
        </p:txBody>
      </p:sp>
      <p:sp>
        <p:nvSpPr>
          <p:cNvPr id="137" name="Google Shape;137;p16"/>
          <p:cNvSpPr txBox="1"/>
          <p:nvPr>
            <p:ph idx="2" type="subTitle"/>
          </p:nvPr>
        </p:nvSpPr>
        <p:spPr>
          <a:xfrm>
            <a:off x="1023300" y="2268901"/>
            <a:ext cx="3246000" cy="914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38" name="Google Shape;138;p16"/>
          <p:cNvSpPr txBox="1"/>
          <p:nvPr>
            <p:ph idx="3" type="subTitle"/>
          </p:nvPr>
        </p:nvSpPr>
        <p:spPr>
          <a:xfrm>
            <a:off x="4874700" y="1947788"/>
            <a:ext cx="3246000" cy="438300"/>
          </a:xfrm>
          <a:prstGeom prst="rect">
            <a:avLst/>
          </a:prstGeom>
        </p:spPr>
        <p:txBody>
          <a:bodyPr anchorCtr="0" anchor="b" bIns="91425" lIns="91425" spcFirstLastPara="1" rIns="91425" wrap="square" tIns="91425">
            <a:noAutofit/>
          </a:bodyPr>
          <a:lstStyle>
            <a:lvl1pPr lvl="0" rtl="0">
              <a:spcBef>
                <a:spcPts val="0"/>
              </a:spcBef>
              <a:spcAft>
                <a:spcPts val="0"/>
              </a:spcAft>
              <a:buSzPts val="2300"/>
              <a:buFont typeface="Viaoda Libre"/>
              <a:buNone/>
              <a:defRPr sz="2300">
                <a:latin typeface="Viaoda Libre"/>
                <a:ea typeface="Viaoda Libre"/>
                <a:cs typeface="Viaoda Libre"/>
                <a:sym typeface="Viaoda Libre"/>
              </a:defRPr>
            </a:lvl1pPr>
            <a:lvl2pPr lvl="1" rtl="0">
              <a:spcBef>
                <a:spcPts val="0"/>
              </a:spcBef>
              <a:spcAft>
                <a:spcPts val="0"/>
              </a:spcAft>
              <a:buSzPts val="1200"/>
              <a:buFont typeface="Viaoda Libre"/>
              <a:buNone/>
              <a:defRPr>
                <a:latin typeface="Viaoda Libre"/>
                <a:ea typeface="Viaoda Libre"/>
                <a:cs typeface="Viaoda Libre"/>
                <a:sym typeface="Viaoda Libre"/>
              </a:defRPr>
            </a:lvl2pPr>
            <a:lvl3pPr lvl="2" rtl="0">
              <a:spcBef>
                <a:spcPts val="0"/>
              </a:spcBef>
              <a:spcAft>
                <a:spcPts val="0"/>
              </a:spcAft>
              <a:buSzPts val="1200"/>
              <a:buFont typeface="Viaoda Libre"/>
              <a:buNone/>
              <a:defRPr>
                <a:latin typeface="Viaoda Libre"/>
                <a:ea typeface="Viaoda Libre"/>
                <a:cs typeface="Viaoda Libre"/>
                <a:sym typeface="Viaoda Libre"/>
              </a:defRPr>
            </a:lvl3pPr>
            <a:lvl4pPr lvl="3" rtl="0">
              <a:spcBef>
                <a:spcPts val="0"/>
              </a:spcBef>
              <a:spcAft>
                <a:spcPts val="0"/>
              </a:spcAft>
              <a:buSzPts val="1200"/>
              <a:buFont typeface="Viaoda Libre"/>
              <a:buNone/>
              <a:defRPr>
                <a:latin typeface="Viaoda Libre"/>
                <a:ea typeface="Viaoda Libre"/>
                <a:cs typeface="Viaoda Libre"/>
                <a:sym typeface="Viaoda Libre"/>
              </a:defRPr>
            </a:lvl4pPr>
            <a:lvl5pPr lvl="4" rtl="0">
              <a:spcBef>
                <a:spcPts val="0"/>
              </a:spcBef>
              <a:spcAft>
                <a:spcPts val="0"/>
              </a:spcAft>
              <a:buSzPts val="1200"/>
              <a:buFont typeface="Viaoda Libre"/>
              <a:buNone/>
              <a:defRPr>
                <a:latin typeface="Viaoda Libre"/>
                <a:ea typeface="Viaoda Libre"/>
                <a:cs typeface="Viaoda Libre"/>
                <a:sym typeface="Viaoda Libre"/>
              </a:defRPr>
            </a:lvl5pPr>
            <a:lvl6pPr lvl="5" rtl="0">
              <a:spcBef>
                <a:spcPts val="0"/>
              </a:spcBef>
              <a:spcAft>
                <a:spcPts val="0"/>
              </a:spcAft>
              <a:buSzPts val="1200"/>
              <a:buFont typeface="Viaoda Libre"/>
              <a:buNone/>
              <a:defRPr>
                <a:latin typeface="Viaoda Libre"/>
                <a:ea typeface="Viaoda Libre"/>
                <a:cs typeface="Viaoda Libre"/>
                <a:sym typeface="Viaoda Libre"/>
              </a:defRPr>
            </a:lvl6pPr>
            <a:lvl7pPr lvl="6" rtl="0">
              <a:spcBef>
                <a:spcPts val="0"/>
              </a:spcBef>
              <a:spcAft>
                <a:spcPts val="0"/>
              </a:spcAft>
              <a:buSzPts val="1200"/>
              <a:buFont typeface="Viaoda Libre"/>
              <a:buNone/>
              <a:defRPr>
                <a:latin typeface="Viaoda Libre"/>
                <a:ea typeface="Viaoda Libre"/>
                <a:cs typeface="Viaoda Libre"/>
                <a:sym typeface="Viaoda Libre"/>
              </a:defRPr>
            </a:lvl7pPr>
            <a:lvl8pPr lvl="7" rtl="0">
              <a:spcBef>
                <a:spcPts val="0"/>
              </a:spcBef>
              <a:spcAft>
                <a:spcPts val="0"/>
              </a:spcAft>
              <a:buSzPts val="1200"/>
              <a:buFont typeface="Viaoda Libre"/>
              <a:buNone/>
              <a:defRPr>
                <a:latin typeface="Viaoda Libre"/>
                <a:ea typeface="Viaoda Libre"/>
                <a:cs typeface="Viaoda Libre"/>
                <a:sym typeface="Viaoda Libre"/>
              </a:defRPr>
            </a:lvl8pPr>
            <a:lvl9pPr lvl="8" rtl="0">
              <a:spcBef>
                <a:spcPts val="0"/>
              </a:spcBef>
              <a:spcAft>
                <a:spcPts val="0"/>
              </a:spcAft>
              <a:buSzPts val="1200"/>
              <a:buFont typeface="Viaoda Libre"/>
              <a:buNone/>
              <a:defRPr>
                <a:latin typeface="Viaoda Libre"/>
                <a:ea typeface="Viaoda Libre"/>
                <a:cs typeface="Viaoda Libre"/>
                <a:sym typeface="Viaoda Libre"/>
              </a:defRPr>
            </a:lvl9pPr>
          </a:lstStyle>
          <a:p/>
        </p:txBody>
      </p:sp>
      <p:sp>
        <p:nvSpPr>
          <p:cNvPr id="139" name="Google Shape;139;p16"/>
          <p:cNvSpPr txBox="1"/>
          <p:nvPr>
            <p:ph idx="4" type="subTitle"/>
          </p:nvPr>
        </p:nvSpPr>
        <p:spPr>
          <a:xfrm>
            <a:off x="4874700" y="2268901"/>
            <a:ext cx="3246000" cy="914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40" name="Google Shape;140;p16"/>
          <p:cNvSpPr txBox="1"/>
          <p:nvPr>
            <p:ph idx="5" type="subTitle"/>
          </p:nvPr>
        </p:nvSpPr>
        <p:spPr>
          <a:xfrm>
            <a:off x="1023300" y="3327987"/>
            <a:ext cx="3246000" cy="438300"/>
          </a:xfrm>
          <a:prstGeom prst="rect">
            <a:avLst/>
          </a:prstGeom>
        </p:spPr>
        <p:txBody>
          <a:bodyPr anchorCtr="0" anchor="b" bIns="91425" lIns="91425" spcFirstLastPara="1" rIns="91425" wrap="square" tIns="91425">
            <a:noAutofit/>
          </a:bodyPr>
          <a:lstStyle>
            <a:lvl1pPr lvl="0" rtl="0">
              <a:spcBef>
                <a:spcPts val="0"/>
              </a:spcBef>
              <a:spcAft>
                <a:spcPts val="0"/>
              </a:spcAft>
              <a:buSzPts val="2300"/>
              <a:buFont typeface="Viaoda Libre"/>
              <a:buNone/>
              <a:defRPr sz="2300">
                <a:latin typeface="Viaoda Libre"/>
                <a:ea typeface="Viaoda Libre"/>
                <a:cs typeface="Viaoda Libre"/>
                <a:sym typeface="Viaoda Libre"/>
              </a:defRPr>
            </a:lvl1pPr>
            <a:lvl2pPr lvl="1" rtl="0">
              <a:spcBef>
                <a:spcPts val="0"/>
              </a:spcBef>
              <a:spcAft>
                <a:spcPts val="0"/>
              </a:spcAft>
              <a:buSzPts val="1200"/>
              <a:buFont typeface="Viaoda Libre"/>
              <a:buNone/>
              <a:defRPr>
                <a:latin typeface="Viaoda Libre"/>
                <a:ea typeface="Viaoda Libre"/>
                <a:cs typeface="Viaoda Libre"/>
                <a:sym typeface="Viaoda Libre"/>
              </a:defRPr>
            </a:lvl2pPr>
            <a:lvl3pPr lvl="2" rtl="0">
              <a:spcBef>
                <a:spcPts val="0"/>
              </a:spcBef>
              <a:spcAft>
                <a:spcPts val="0"/>
              </a:spcAft>
              <a:buSzPts val="1200"/>
              <a:buFont typeface="Viaoda Libre"/>
              <a:buNone/>
              <a:defRPr>
                <a:latin typeface="Viaoda Libre"/>
                <a:ea typeface="Viaoda Libre"/>
                <a:cs typeface="Viaoda Libre"/>
                <a:sym typeface="Viaoda Libre"/>
              </a:defRPr>
            </a:lvl3pPr>
            <a:lvl4pPr lvl="3" rtl="0">
              <a:spcBef>
                <a:spcPts val="0"/>
              </a:spcBef>
              <a:spcAft>
                <a:spcPts val="0"/>
              </a:spcAft>
              <a:buSzPts val="1200"/>
              <a:buFont typeface="Viaoda Libre"/>
              <a:buNone/>
              <a:defRPr>
                <a:latin typeface="Viaoda Libre"/>
                <a:ea typeface="Viaoda Libre"/>
                <a:cs typeface="Viaoda Libre"/>
                <a:sym typeface="Viaoda Libre"/>
              </a:defRPr>
            </a:lvl4pPr>
            <a:lvl5pPr lvl="4" rtl="0">
              <a:spcBef>
                <a:spcPts val="0"/>
              </a:spcBef>
              <a:spcAft>
                <a:spcPts val="0"/>
              </a:spcAft>
              <a:buSzPts val="1200"/>
              <a:buFont typeface="Viaoda Libre"/>
              <a:buNone/>
              <a:defRPr>
                <a:latin typeface="Viaoda Libre"/>
                <a:ea typeface="Viaoda Libre"/>
                <a:cs typeface="Viaoda Libre"/>
                <a:sym typeface="Viaoda Libre"/>
              </a:defRPr>
            </a:lvl5pPr>
            <a:lvl6pPr lvl="5" rtl="0">
              <a:spcBef>
                <a:spcPts val="0"/>
              </a:spcBef>
              <a:spcAft>
                <a:spcPts val="0"/>
              </a:spcAft>
              <a:buSzPts val="1200"/>
              <a:buFont typeface="Viaoda Libre"/>
              <a:buNone/>
              <a:defRPr>
                <a:latin typeface="Viaoda Libre"/>
                <a:ea typeface="Viaoda Libre"/>
                <a:cs typeface="Viaoda Libre"/>
                <a:sym typeface="Viaoda Libre"/>
              </a:defRPr>
            </a:lvl6pPr>
            <a:lvl7pPr lvl="6" rtl="0">
              <a:spcBef>
                <a:spcPts val="0"/>
              </a:spcBef>
              <a:spcAft>
                <a:spcPts val="0"/>
              </a:spcAft>
              <a:buSzPts val="1200"/>
              <a:buFont typeface="Viaoda Libre"/>
              <a:buNone/>
              <a:defRPr>
                <a:latin typeface="Viaoda Libre"/>
                <a:ea typeface="Viaoda Libre"/>
                <a:cs typeface="Viaoda Libre"/>
                <a:sym typeface="Viaoda Libre"/>
              </a:defRPr>
            </a:lvl7pPr>
            <a:lvl8pPr lvl="7" rtl="0">
              <a:spcBef>
                <a:spcPts val="0"/>
              </a:spcBef>
              <a:spcAft>
                <a:spcPts val="0"/>
              </a:spcAft>
              <a:buSzPts val="1200"/>
              <a:buFont typeface="Viaoda Libre"/>
              <a:buNone/>
              <a:defRPr>
                <a:latin typeface="Viaoda Libre"/>
                <a:ea typeface="Viaoda Libre"/>
                <a:cs typeface="Viaoda Libre"/>
                <a:sym typeface="Viaoda Libre"/>
              </a:defRPr>
            </a:lvl8pPr>
            <a:lvl9pPr lvl="8" rtl="0">
              <a:spcBef>
                <a:spcPts val="0"/>
              </a:spcBef>
              <a:spcAft>
                <a:spcPts val="0"/>
              </a:spcAft>
              <a:buSzPts val="1200"/>
              <a:buFont typeface="Viaoda Libre"/>
              <a:buNone/>
              <a:defRPr>
                <a:latin typeface="Viaoda Libre"/>
                <a:ea typeface="Viaoda Libre"/>
                <a:cs typeface="Viaoda Libre"/>
                <a:sym typeface="Viaoda Libre"/>
              </a:defRPr>
            </a:lvl9pPr>
          </a:lstStyle>
          <a:p/>
        </p:txBody>
      </p:sp>
      <p:sp>
        <p:nvSpPr>
          <p:cNvPr id="141" name="Google Shape;141;p16"/>
          <p:cNvSpPr txBox="1"/>
          <p:nvPr>
            <p:ph idx="6" type="subTitle"/>
          </p:nvPr>
        </p:nvSpPr>
        <p:spPr>
          <a:xfrm>
            <a:off x="1023300" y="3649100"/>
            <a:ext cx="3246000" cy="914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42" name="Google Shape;142;p16"/>
          <p:cNvSpPr txBox="1"/>
          <p:nvPr>
            <p:ph idx="7" type="subTitle"/>
          </p:nvPr>
        </p:nvSpPr>
        <p:spPr>
          <a:xfrm>
            <a:off x="4874700" y="3327987"/>
            <a:ext cx="3246000" cy="438300"/>
          </a:xfrm>
          <a:prstGeom prst="rect">
            <a:avLst/>
          </a:prstGeom>
        </p:spPr>
        <p:txBody>
          <a:bodyPr anchorCtr="0" anchor="b" bIns="91425" lIns="91425" spcFirstLastPara="1" rIns="91425" wrap="square" tIns="91425">
            <a:noAutofit/>
          </a:bodyPr>
          <a:lstStyle>
            <a:lvl1pPr lvl="0" rtl="0">
              <a:spcBef>
                <a:spcPts val="0"/>
              </a:spcBef>
              <a:spcAft>
                <a:spcPts val="0"/>
              </a:spcAft>
              <a:buSzPts val="2300"/>
              <a:buFont typeface="Viaoda Libre"/>
              <a:buNone/>
              <a:defRPr sz="2300">
                <a:latin typeface="Viaoda Libre"/>
                <a:ea typeface="Viaoda Libre"/>
                <a:cs typeface="Viaoda Libre"/>
                <a:sym typeface="Viaoda Libre"/>
              </a:defRPr>
            </a:lvl1pPr>
            <a:lvl2pPr lvl="1" rtl="0">
              <a:spcBef>
                <a:spcPts val="0"/>
              </a:spcBef>
              <a:spcAft>
                <a:spcPts val="0"/>
              </a:spcAft>
              <a:buSzPts val="1200"/>
              <a:buFont typeface="Viaoda Libre"/>
              <a:buNone/>
              <a:defRPr>
                <a:latin typeface="Viaoda Libre"/>
                <a:ea typeface="Viaoda Libre"/>
                <a:cs typeface="Viaoda Libre"/>
                <a:sym typeface="Viaoda Libre"/>
              </a:defRPr>
            </a:lvl2pPr>
            <a:lvl3pPr lvl="2" rtl="0">
              <a:spcBef>
                <a:spcPts val="0"/>
              </a:spcBef>
              <a:spcAft>
                <a:spcPts val="0"/>
              </a:spcAft>
              <a:buSzPts val="1200"/>
              <a:buFont typeface="Viaoda Libre"/>
              <a:buNone/>
              <a:defRPr>
                <a:latin typeface="Viaoda Libre"/>
                <a:ea typeface="Viaoda Libre"/>
                <a:cs typeface="Viaoda Libre"/>
                <a:sym typeface="Viaoda Libre"/>
              </a:defRPr>
            </a:lvl3pPr>
            <a:lvl4pPr lvl="3" rtl="0">
              <a:spcBef>
                <a:spcPts val="0"/>
              </a:spcBef>
              <a:spcAft>
                <a:spcPts val="0"/>
              </a:spcAft>
              <a:buSzPts val="1200"/>
              <a:buFont typeface="Viaoda Libre"/>
              <a:buNone/>
              <a:defRPr>
                <a:latin typeface="Viaoda Libre"/>
                <a:ea typeface="Viaoda Libre"/>
                <a:cs typeface="Viaoda Libre"/>
                <a:sym typeface="Viaoda Libre"/>
              </a:defRPr>
            </a:lvl4pPr>
            <a:lvl5pPr lvl="4" rtl="0">
              <a:spcBef>
                <a:spcPts val="0"/>
              </a:spcBef>
              <a:spcAft>
                <a:spcPts val="0"/>
              </a:spcAft>
              <a:buSzPts val="1200"/>
              <a:buFont typeface="Viaoda Libre"/>
              <a:buNone/>
              <a:defRPr>
                <a:latin typeface="Viaoda Libre"/>
                <a:ea typeface="Viaoda Libre"/>
                <a:cs typeface="Viaoda Libre"/>
                <a:sym typeface="Viaoda Libre"/>
              </a:defRPr>
            </a:lvl5pPr>
            <a:lvl6pPr lvl="5" rtl="0">
              <a:spcBef>
                <a:spcPts val="0"/>
              </a:spcBef>
              <a:spcAft>
                <a:spcPts val="0"/>
              </a:spcAft>
              <a:buSzPts val="1200"/>
              <a:buFont typeface="Viaoda Libre"/>
              <a:buNone/>
              <a:defRPr>
                <a:latin typeface="Viaoda Libre"/>
                <a:ea typeface="Viaoda Libre"/>
                <a:cs typeface="Viaoda Libre"/>
                <a:sym typeface="Viaoda Libre"/>
              </a:defRPr>
            </a:lvl6pPr>
            <a:lvl7pPr lvl="6" rtl="0">
              <a:spcBef>
                <a:spcPts val="0"/>
              </a:spcBef>
              <a:spcAft>
                <a:spcPts val="0"/>
              </a:spcAft>
              <a:buSzPts val="1200"/>
              <a:buFont typeface="Viaoda Libre"/>
              <a:buNone/>
              <a:defRPr>
                <a:latin typeface="Viaoda Libre"/>
                <a:ea typeface="Viaoda Libre"/>
                <a:cs typeface="Viaoda Libre"/>
                <a:sym typeface="Viaoda Libre"/>
              </a:defRPr>
            </a:lvl7pPr>
            <a:lvl8pPr lvl="7" rtl="0">
              <a:spcBef>
                <a:spcPts val="0"/>
              </a:spcBef>
              <a:spcAft>
                <a:spcPts val="0"/>
              </a:spcAft>
              <a:buSzPts val="1200"/>
              <a:buFont typeface="Viaoda Libre"/>
              <a:buNone/>
              <a:defRPr>
                <a:latin typeface="Viaoda Libre"/>
                <a:ea typeface="Viaoda Libre"/>
                <a:cs typeface="Viaoda Libre"/>
                <a:sym typeface="Viaoda Libre"/>
              </a:defRPr>
            </a:lvl8pPr>
            <a:lvl9pPr lvl="8" rtl="0">
              <a:spcBef>
                <a:spcPts val="0"/>
              </a:spcBef>
              <a:spcAft>
                <a:spcPts val="0"/>
              </a:spcAft>
              <a:buSzPts val="1200"/>
              <a:buFont typeface="Viaoda Libre"/>
              <a:buNone/>
              <a:defRPr>
                <a:latin typeface="Viaoda Libre"/>
                <a:ea typeface="Viaoda Libre"/>
                <a:cs typeface="Viaoda Libre"/>
                <a:sym typeface="Viaoda Libre"/>
              </a:defRPr>
            </a:lvl9pPr>
          </a:lstStyle>
          <a:p/>
        </p:txBody>
      </p:sp>
      <p:sp>
        <p:nvSpPr>
          <p:cNvPr id="143" name="Google Shape;143;p16"/>
          <p:cNvSpPr txBox="1"/>
          <p:nvPr>
            <p:ph idx="8" type="subTitle"/>
          </p:nvPr>
        </p:nvSpPr>
        <p:spPr>
          <a:xfrm>
            <a:off x="4874700" y="3649100"/>
            <a:ext cx="3246000" cy="914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pic>
        <p:nvPicPr>
          <p:cNvPr id="144" name="Google Shape;144;p16"/>
          <p:cNvPicPr preferRelativeResize="0"/>
          <p:nvPr/>
        </p:nvPicPr>
        <p:blipFill rotWithShape="1">
          <a:blip r:embed="rId3">
            <a:alphaModFix/>
          </a:blip>
          <a:srcRect b="0" l="10803" r="10795" t="0"/>
          <a:stretch/>
        </p:blipFill>
        <p:spPr>
          <a:xfrm>
            <a:off x="8070700" y="55800"/>
            <a:ext cx="2632201" cy="2238250"/>
          </a:xfrm>
          <a:prstGeom prst="rect">
            <a:avLst/>
          </a:prstGeom>
          <a:noFill/>
          <a:ln>
            <a:noFill/>
          </a:ln>
        </p:spPr>
      </p:pic>
      <p:pic>
        <p:nvPicPr>
          <p:cNvPr id="145" name="Google Shape;145;p16"/>
          <p:cNvPicPr preferRelativeResize="0"/>
          <p:nvPr/>
        </p:nvPicPr>
        <p:blipFill>
          <a:blip r:embed="rId4">
            <a:alphaModFix/>
          </a:blip>
          <a:stretch>
            <a:fillRect/>
          </a:stretch>
        </p:blipFill>
        <p:spPr>
          <a:xfrm rot="4646266">
            <a:off x="-1400267" y="2804130"/>
            <a:ext cx="3001859" cy="2001237"/>
          </a:xfrm>
          <a:prstGeom prst="rect">
            <a:avLst/>
          </a:prstGeom>
          <a:noFill/>
          <a:ln>
            <a:noFill/>
          </a:ln>
        </p:spPr>
      </p:pic>
      <p:cxnSp>
        <p:nvCxnSpPr>
          <p:cNvPr id="146" name="Google Shape;146;p16"/>
          <p:cNvCxnSpPr/>
          <p:nvPr/>
        </p:nvCxnSpPr>
        <p:spPr>
          <a:xfrm rot="10800000">
            <a:off x="-1450" y="4788075"/>
            <a:ext cx="9181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_2">
    <p:spTree>
      <p:nvGrpSpPr>
        <p:cNvPr id="147" name="Shape 147"/>
        <p:cNvGrpSpPr/>
        <p:nvPr/>
      </p:nvGrpSpPr>
      <p:grpSpPr>
        <a:xfrm>
          <a:off x="0" y="0"/>
          <a:ext cx="0" cy="0"/>
          <a:chOff x="0" y="0"/>
          <a:chExt cx="0" cy="0"/>
        </a:xfrm>
      </p:grpSpPr>
      <p:pic>
        <p:nvPicPr>
          <p:cNvPr id="148" name="Google Shape;148;p17"/>
          <p:cNvPicPr preferRelativeResize="0"/>
          <p:nvPr/>
        </p:nvPicPr>
        <p:blipFill rotWithShape="1">
          <a:blip r:embed="rId2">
            <a:alphaModFix amt="15000"/>
          </a:blip>
          <a:srcRect b="0" l="0" r="0" t="15668"/>
          <a:stretch/>
        </p:blipFill>
        <p:spPr>
          <a:xfrm>
            <a:off x="0" y="0"/>
            <a:ext cx="9143997" cy="5143499"/>
          </a:xfrm>
          <a:prstGeom prst="rect">
            <a:avLst/>
          </a:prstGeom>
          <a:noFill/>
          <a:ln>
            <a:noFill/>
          </a:ln>
        </p:spPr>
      </p:pic>
      <p:sp>
        <p:nvSpPr>
          <p:cNvPr id="149" name="Google Shape;149;p17"/>
          <p:cNvSpPr txBox="1"/>
          <p:nvPr>
            <p:ph idx="12" type="sldNum"/>
          </p:nvPr>
        </p:nvSpPr>
        <p:spPr>
          <a:xfrm>
            <a:off x="4297650" y="4788075"/>
            <a:ext cx="548700" cy="3555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150" name="Google Shape;150;p17"/>
          <p:cNvSpPr txBox="1"/>
          <p:nvPr>
            <p:ph type="title"/>
          </p:nvPr>
        </p:nvSpPr>
        <p:spPr>
          <a:xfrm>
            <a:off x="728025" y="463300"/>
            <a:ext cx="7702800" cy="640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3700"/>
              <a:buNone/>
              <a:defRPr>
                <a:solidFill>
                  <a:schemeClr val="dk1"/>
                </a:solidFill>
              </a:defRPr>
            </a:lvl1pPr>
            <a:lvl2pPr lvl="1"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2pPr>
            <a:lvl3pPr lvl="2"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3pPr>
            <a:lvl4pPr lvl="3"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4pPr>
            <a:lvl5pPr lvl="4"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5pPr>
            <a:lvl6pPr lvl="5"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6pPr>
            <a:lvl7pPr lvl="6"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7pPr>
            <a:lvl8pPr lvl="7"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8pPr>
            <a:lvl9pPr lvl="8"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9pPr>
          </a:lstStyle>
          <a:p/>
        </p:txBody>
      </p:sp>
      <p:sp>
        <p:nvSpPr>
          <p:cNvPr id="151" name="Google Shape;151;p17"/>
          <p:cNvSpPr txBox="1"/>
          <p:nvPr>
            <p:ph idx="1" type="subTitle"/>
          </p:nvPr>
        </p:nvSpPr>
        <p:spPr>
          <a:xfrm>
            <a:off x="731525" y="1218160"/>
            <a:ext cx="3373800" cy="511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300"/>
              <a:buFont typeface="Viaoda Libre"/>
              <a:buNone/>
              <a:defRPr sz="2300">
                <a:latin typeface="Viaoda Libre"/>
                <a:ea typeface="Viaoda Libre"/>
                <a:cs typeface="Viaoda Libre"/>
                <a:sym typeface="Viaoda Libre"/>
              </a:defRPr>
            </a:lvl1pPr>
            <a:lvl2pPr lvl="1" rtl="0">
              <a:spcBef>
                <a:spcPts val="0"/>
              </a:spcBef>
              <a:spcAft>
                <a:spcPts val="0"/>
              </a:spcAft>
              <a:buSzPts val="1200"/>
              <a:buFont typeface="Viaoda Libre"/>
              <a:buNone/>
              <a:defRPr>
                <a:latin typeface="Viaoda Libre"/>
                <a:ea typeface="Viaoda Libre"/>
                <a:cs typeface="Viaoda Libre"/>
                <a:sym typeface="Viaoda Libre"/>
              </a:defRPr>
            </a:lvl2pPr>
            <a:lvl3pPr lvl="2" rtl="0">
              <a:spcBef>
                <a:spcPts val="0"/>
              </a:spcBef>
              <a:spcAft>
                <a:spcPts val="0"/>
              </a:spcAft>
              <a:buSzPts val="1200"/>
              <a:buFont typeface="Viaoda Libre"/>
              <a:buNone/>
              <a:defRPr>
                <a:latin typeface="Viaoda Libre"/>
                <a:ea typeface="Viaoda Libre"/>
                <a:cs typeface="Viaoda Libre"/>
                <a:sym typeface="Viaoda Libre"/>
              </a:defRPr>
            </a:lvl3pPr>
            <a:lvl4pPr lvl="3" rtl="0">
              <a:spcBef>
                <a:spcPts val="0"/>
              </a:spcBef>
              <a:spcAft>
                <a:spcPts val="0"/>
              </a:spcAft>
              <a:buSzPts val="1200"/>
              <a:buFont typeface="Viaoda Libre"/>
              <a:buNone/>
              <a:defRPr>
                <a:latin typeface="Viaoda Libre"/>
                <a:ea typeface="Viaoda Libre"/>
                <a:cs typeface="Viaoda Libre"/>
                <a:sym typeface="Viaoda Libre"/>
              </a:defRPr>
            </a:lvl4pPr>
            <a:lvl5pPr lvl="4" rtl="0">
              <a:spcBef>
                <a:spcPts val="0"/>
              </a:spcBef>
              <a:spcAft>
                <a:spcPts val="0"/>
              </a:spcAft>
              <a:buSzPts val="1200"/>
              <a:buFont typeface="Viaoda Libre"/>
              <a:buNone/>
              <a:defRPr>
                <a:latin typeface="Viaoda Libre"/>
                <a:ea typeface="Viaoda Libre"/>
                <a:cs typeface="Viaoda Libre"/>
                <a:sym typeface="Viaoda Libre"/>
              </a:defRPr>
            </a:lvl5pPr>
            <a:lvl6pPr lvl="5" rtl="0">
              <a:spcBef>
                <a:spcPts val="0"/>
              </a:spcBef>
              <a:spcAft>
                <a:spcPts val="0"/>
              </a:spcAft>
              <a:buSzPts val="1200"/>
              <a:buFont typeface="Viaoda Libre"/>
              <a:buNone/>
              <a:defRPr>
                <a:latin typeface="Viaoda Libre"/>
                <a:ea typeface="Viaoda Libre"/>
                <a:cs typeface="Viaoda Libre"/>
                <a:sym typeface="Viaoda Libre"/>
              </a:defRPr>
            </a:lvl6pPr>
            <a:lvl7pPr lvl="6" rtl="0">
              <a:spcBef>
                <a:spcPts val="0"/>
              </a:spcBef>
              <a:spcAft>
                <a:spcPts val="0"/>
              </a:spcAft>
              <a:buSzPts val="1200"/>
              <a:buFont typeface="Viaoda Libre"/>
              <a:buNone/>
              <a:defRPr>
                <a:latin typeface="Viaoda Libre"/>
                <a:ea typeface="Viaoda Libre"/>
                <a:cs typeface="Viaoda Libre"/>
                <a:sym typeface="Viaoda Libre"/>
              </a:defRPr>
            </a:lvl7pPr>
            <a:lvl8pPr lvl="7" rtl="0">
              <a:spcBef>
                <a:spcPts val="0"/>
              </a:spcBef>
              <a:spcAft>
                <a:spcPts val="0"/>
              </a:spcAft>
              <a:buSzPts val="1200"/>
              <a:buFont typeface="Viaoda Libre"/>
              <a:buNone/>
              <a:defRPr>
                <a:latin typeface="Viaoda Libre"/>
                <a:ea typeface="Viaoda Libre"/>
                <a:cs typeface="Viaoda Libre"/>
                <a:sym typeface="Viaoda Libre"/>
              </a:defRPr>
            </a:lvl8pPr>
            <a:lvl9pPr lvl="8" rtl="0">
              <a:spcBef>
                <a:spcPts val="0"/>
              </a:spcBef>
              <a:spcAft>
                <a:spcPts val="0"/>
              </a:spcAft>
              <a:buSzPts val="1200"/>
              <a:buFont typeface="Viaoda Libre"/>
              <a:buNone/>
              <a:defRPr>
                <a:latin typeface="Viaoda Libre"/>
                <a:ea typeface="Viaoda Libre"/>
                <a:cs typeface="Viaoda Libre"/>
                <a:sym typeface="Viaoda Libre"/>
              </a:defRPr>
            </a:lvl9pPr>
          </a:lstStyle>
          <a:p/>
        </p:txBody>
      </p:sp>
      <p:sp>
        <p:nvSpPr>
          <p:cNvPr id="152" name="Google Shape;152;p17"/>
          <p:cNvSpPr txBox="1"/>
          <p:nvPr>
            <p:ph idx="2" type="subTitle"/>
          </p:nvPr>
        </p:nvSpPr>
        <p:spPr>
          <a:xfrm>
            <a:off x="731513" y="1606576"/>
            <a:ext cx="3373800" cy="731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53" name="Google Shape;153;p17"/>
          <p:cNvSpPr txBox="1"/>
          <p:nvPr>
            <p:ph idx="3" type="subTitle"/>
          </p:nvPr>
        </p:nvSpPr>
        <p:spPr>
          <a:xfrm>
            <a:off x="731525" y="2343051"/>
            <a:ext cx="3373800" cy="511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300"/>
              <a:buFont typeface="Viaoda Libre"/>
              <a:buNone/>
              <a:defRPr sz="2300">
                <a:latin typeface="Viaoda Libre"/>
                <a:ea typeface="Viaoda Libre"/>
                <a:cs typeface="Viaoda Libre"/>
                <a:sym typeface="Viaoda Libre"/>
              </a:defRPr>
            </a:lvl1pPr>
            <a:lvl2pPr lvl="1" rtl="0">
              <a:spcBef>
                <a:spcPts val="0"/>
              </a:spcBef>
              <a:spcAft>
                <a:spcPts val="0"/>
              </a:spcAft>
              <a:buSzPts val="1200"/>
              <a:buFont typeface="Viaoda Libre"/>
              <a:buNone/>
              <a:defRPr>
                <a:latin typeface="Viaoda Libre"/>
                <a:ea typeface="Viaoda Libre"/>
                <a:cs typeface="Viaoda Libre"/>
                <a:sym typeface="Viaoda Libre"/>
              </a:defRPr>
            </a:lvl2pPr>
            <a:lvl3pPr lvl="2" rtl="0">
              <a:spcBef>
                <a:spcPts val="0"/>
              </a:spcBef>
              <a:spcAft>
                <a:spcPts val="0"/>
              </a:spcAft>
              <a:buSzPts val="1200"/>
              <a:buFont typeface="Viaoda Libre"/>
              <a:buNone/>
              <a:defRPr>
                <a:latin typeface="Viaoda Libre"/>
                <a:ea typeface="Viaoda Libre"/>
                <a:cs typeface="Viaoda Libre"/>
                <a:sym typeface="Viaoda Libre"/>
              </a:defRPr>
            </a:lvl3pPr>
            <a:lvl4pPr lvl="3" rtl="0">
              <a:spcBef>
                <a:spcPts val="0"/>
              </a:spcBef>
              <a:spcAft>
                <a:spcPts val="0"/>
              </a:spcAft>
              <a:buSzPts val="1200"/>
              <a:buFont typeface="Viaoda Libre"/>
              <a:buNone/>
              <a:defRPr>
                <a:latin typeface="Viaoda Libre"/>
                <a:ea typeface="Viaoda Libre"/>
                <a:cs typeface="Viaoda Libre"/>
                <a:sym typeface="Viaoda Libre"/>
              </a:defRPr>
            </a:lvl4pPr>
            <a:lvl5pPr lvl="4" rtl="0">
              <a:spcBef>
                <a:spcPts val="0"/>
              </a:spcBef>
              <a:spcAft>
                <a:spcPts val="0"/>
              </a:spcAft>
              <a:buSzPts val="1200"/>
              <a:buFont typeface="Viaoda Libre"/>
              <a:buNone/>
              <a:defRPr>
                <a:latin typeface="Viaoda Libre"/>
                <a:ea typeface="Viaoda Libre"/>
                <a:cs typeface="Viaoda Libre"/>
                <a:sym typeface="Viaoda Libre"/>
              </a:defRPr>
            </a:lvl5pPr>
            <a:lvl6pPr lvl="5" rtl="0">
              <a:spcBef>
                <a:spcPts val="0"/>
              </a:spcBef>
              <a:spcAft>
                <a:spcPts val="0"/>
              </a:spcAft>
              <a:buSzPts val="1200"/>
              <a:buFont typeface="Viaoda Libre"/>
              <a:buNone/>
              <a:defRPr>
                <a:latin typeface="Viaoda Libre"/>
                <a:ea typeface="Viaoda Libre"/>
                <a:cs typeface="Viaoda Libre"/>
                <a:sym typeface="Viaoda Libre"/>
              </a:defRPr>
            </a:lvl6pPr>
            <a:lvl7pPr lvl="6" rtl="0">
              <a:spcBef>
                <a:spcPts val="0"/>
              </a:spcBef>
              <a:spcAft>
                <a:spcPts val="0"/>
              </a:spcAft>
              <a:buSzPts val="1200"/>
              <a:buFont typeface="Viaoda Libre"/>
              <a:buNone/>
              <a:defRPr>
                <a:latin typeface="Viaoda Libre"/>
                <a:ea typeface="Viaoda Libre"/>
                <a:cs typeface="Viaoda Libre"/>
                <a:sym typeface="Viaoda Libre"/>
              </a:defRPr>
            </a:lvl7pPr>
            <a:lvl8pPr lvl="7" rtl="0">
              <a:spcBef>
                <a:spcPts val="0"/>
              </a:spcBef>
              <a:spcAft>
                <a:spcPts val="0"/>
              </a:spcAft>
              <a:buSzPts val="1200"/>
              <a:buFont typeface="Viaoda Libre"/>
              <a:buNone/>
              <a:defRPr>
                <a:latin typeface="Viaoda Libre"/>
                <a:ea typeface="Viaoda Libre"/>
                <a:cs typeface="Viaoda Libre"/>
                <a:sym typeface="Viaoda Libre"/>
              </a:defRPr>
            </a:lvl8pPr>
            <a:lvl9pPr lvl="8" rtl="0">
              <a:spcBef>
                <a:spcPts val="0"/>
              </a:spcBef>
              <a:spcAft>
                <a:spcPts val="0"/>
              </a:spcAft>
              <a:buSzPts val="1200"/>
              <a:buFont typeface="Viaoda Libre"/>
              <a:buNone/>
              <a:defRPr>
                <a:latin typeface="Viaoda Libre"/>
                <a:ea typeface="Viaoda Libre"/>
                <a:cs typeface="Viaoda Libre"/>
                <a:sym typeface="Viaoda Libre"/>
              </a:defRPr>
            </a:lvl9pPr>
          </a:lstStyle>
          <a:p/>
        </p:txBody>
      </p:sp>
      <p:sp>
        <p:nvSpPr>
          <p:cNvPr id="154" name="Google Shape;154;p17"/>
          <p:cNvSpPr txBox="1"/>
          <p:nvPr>
            <p:ph idx="4" type="subTitle"/>
          </p:nvPr>
        </p:nvSpPr>
        <p:spPr>
          <a:xfrm>
            <a:off x="731514" y="2731538"/>
            <a:ext cx="3373800" cy="731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55" name="Google Shape;155;p17"/>
          <p:cNvSpPr txBox="1"/>
          <p:nvPr>
            <p:ph idx="5" type="subTitle"/>
          </p:nvPr>
        </p:nvSpPr>
        <p:spPr>
          <a:xfrm>
            <a:off x="731525" y="3468010"/>
            <a:ext cx="3373800" cy="511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300"/>
              <a:buFont typeface="Viaoda Libre"/>
              <a:buNone/>
              <a:defRPr sz="2300">
                <a:latin typeface="Viaoda Libre"/>
                <a:ea typeface="Viaoda Libre"/>
                <a:cs typeface="Viaoda Libre"/>
                <a:sym typeface="Viaoda Libre"/>
              </a:defRPr>
            </a:lvl1pPr>
            <a:lvl2pPr lvl="1" rtl="0">
              <a:spcBef>
                <a:spcPts val="0"/>
              </a:spcBef>
              <a:spcAft>
                <a:spcPts val="0"/>
              </a:spcAft>
              <a:buSzPts val="1200"/>
              <a:buFont typeface="Viaoda Libre"/>
              <a:buNone/>
              <a:defRPr>
                <a:latin typeface="Viaoda Libre"/>
                <a:ea typeface="Viaoda Libre"/>
                <a:cs typeface="Viaoda Libre"/>
                <a:sym typeface="Viaoda Libre"/>
              </a:defRPr>
            </a:lvl2pPr>
            <a:lvl3pPr lvl="2" rtl="0">
              <a:spcBef>
                <a:spcPts val="0"/>
              </a:spcBef>
              <a:spcAft>
                <a:spcPts val="0"/>
              </a:spcAft>
              <a:buSzPts val="1200"/>
              <a:buFont typeface="Viaoda Libre"/>
              <a:buNone/>
              <a:defRPr>
                <a:latin typeface="Viaoda Libre"/>
                <a:ea typeface="Viaoda Libre"/>
                <a:cs typeface="Viaoda Libre"/>
                <a:sym typeface="Viaoda Libre"/>
              </a:defRPr>
            </a:lvl3pPr>
            <a:lvl4pPr lvl="3" rtl="0">
              <a:spcBef>
                <a:spcPts val="0"/>
              </a:spcBef>
              <a:spcAft>
                <a:spcPts val="0"/>
              </a:spcAft>
              <a:buSzPts val="1200"/>
              <a:buFont typeface="Viaoda Libre"/>
              <a:buNone/>
              <a:defRPr>
                <a:latin typeface="Viaoda Libre"/>
                <a:ea typeface="Viaoda Libre"/>
                <a:cs typeface="Viaoda Libre"/>
                <a:sym typeface="Viaoda Libre"/>
              </a:defRPr>
            </a:lvl4pPr>
            <a:lvl5pPr lvl="4" rtl="0">
              <a:spcBef>
                <a:spcPts val="0"/>
              </a:spcBef>
              <a:spcAft>
                <a:spcPts val="0"/>
              </a:spcAft>
              <a:buSzPts val="1200"/>
              <a:buFont typeface="Viaoda Libre"/>
              <a:buNone/>
              <a:defRPr>
                <a:latin typeface="Viaoda Libre"/>
                <a:ea typeface="Viaoda Libre"/>
                <a:cs typeface="Viaoda Libre"/>
                <a:sym typeface="Viaoda Libre"/>
              </a:defRPr>
            </a:lvl5pPr>
            <a:lvl6pPr lvl="5" rtl="0">
              <a:spcBef>
                <a:spcPts val="0"/>
              </a:spcBef>
              <a:spcAft>
                <a:spcPts val="0"/>
              </a:spcAft>
              <a:buSzPts val="1200"/>
              <a:buFont typeface="Viaoda Libre"/>
              <a:buNone/>
              <a:defRPr>
                <a:latin typeface="Viaoda Libre"/>
                <a:ea typeface="Viaoda Libre"/>
                <a:cs typeface="Viaoda Libre"/>
                <a:sym typeface="Viaoda Libre"/>
              </a:defRPr>
            </a:lvl6pPr>
            <a:lvl7pPr lvl="6" rtl="0">
              <a:spcBef>
                <a:spcPts val="0"/>
              </a:spcBef>
              <a:spcAft>
                <a:spcPts val="0"/>
              </a:spcAft>
              <a:buSzPts val="1200"/>
              <a:buFont typeface="Viaoda Libre"/>
              <a:buNone/>
              <a:defRPr>
                <a:latin typeface="Viaoda Libre"/>
                <a:ea typeface="Viaoda Libre"/>
                <a:cs typeface="Viaoda Libre"/>
                <a:sym typeface="Viaoda Libre"/>
              </a:defRPr>
            </a:lvl7pPr>
            <a:lvl8pPr lvl="7" rtl="0">
              <a:spcBef>
                <a:spcPts val="0"/>
              </a:spcBef>
              <a:spcAft>
                <a:spcPts val="0"/>
              </a:spcAft>
              <a:buSzPts val="1200"/>
              <a:buFont typeface="Viaoda Libre"/>
              <a:buNone/>
              <a:defRPr>
                <a:latin typeface="Viaoda Libre"/>
                <a:ea typeface="Viaoda Libre"/>
                <a:cs typeface="Viaoda Libre"/>
                <a:sym typeface="Viaoda Libre"/>
              </a:defRPr>
            </a:lvl8pPr>
            <a:lvl9pPr lvl="8" rtl="0">
              <a:spcBef>
                <a:spcPts val="0"/>
              </a:spcBef>
              <a:spcAft>
                <a:spcPts val="0"/>
              </a:spcAft>
              <a:buSzPts val="1200"/>
              <a:buFont typeface="Viaoda Libre"/>
              <a:buNone/>
              <a:defRPr>
                <a:latin typeface="Viaoda Libre"/>
                <a:ea typeface="Viaoda Libre"/>
                <a:cs typeface="Viaoda Libre"/>
                <a:sym typeface="Viaoda Libre"/>
              </a:defRPr>
            </a:lvl9pPr>
          </a:lstStyle>
          <a:p/>
        </p:txBody>
      </p:sp>
      <p:sp>
        <p:nvSpPr>
          <p:cNvPr id="156" name="Google Shape;156;p17"/>
          <p:cNvSpPr txBox="1"/>
          <p:nvPr>
            <p:ph idx="6" type="subTitle"/>
          </p:nvPr>
        </p:nvSpPr>
        <p:spPr>
          <a:xfrm>
            <a:off x="731513" y="3856500"/>
            <a:ext cx="3373800" cy="731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57" name="Google Shape;157;p17"/>
          <p:cNvSpPr txBox="1"/>
          <p:nvPr>
            <p:ph idx="7" type="subTitle"/>
          </p:nvPr>
        </p:nvSpPr>
        <p:spPr>
          <a:xfrm>
            <a:off x="5038685" y="1218160"/>
            <a:ext cx="3373800" cy="511200"/>
          </a:xfrm>
          <a:prstGeom prst="rect">
            <a:avLst/>
          </a:prstGeom>
        </p:spPr>
        <p:txBody>
          <a:bodyPr anchorCtr="0" anchor="b" bIns="91425" lIns="91425" spcFirstLastPara="1" rIns="91425" wrap="square" tIns="91425">
            <a:noAutofit/>
          </a:bodyPr>
          <a:lstStyle>
            <a:lvl1pPr lvl="0" rtl="0">
              <a:spcBef>
                <a:spcPts val="0"/>
              </a:spcBef>
              <a:spcAft>
                <a:spcPts val="0"/>
              </a:spcAft>
              <a:buSzPts val="2300"/>
              <a:buFont typeface="Viaoda Libre"/>
              <a:buNone/>
              <a:defRPr sz="2300">
                <a:latin typeface="Viaoda Libre"/>
                <a:ea typeface="Viaoda Libre"/>
                <a:cs typeface="Viaoda Libre"/>
                <a:sym typeface="Viaoda Libre"/>
              </a:defRPr>
            </a:lvl1pPr>
            <a:lvl2pPr lvl="1" rtl="0">
              <a:spcBef>
                <a:spcPts val="0"/>
              </a:spcBef>
              <a:spcAft>
                <a:spcPts val="0"/>
              </a:spcAft>
              <a:buSzPts val="1200"/>
              <a:buFont typeface="Viaoda Libre"/>
              <a:buNone/>
              <a:defRPr>
                <a:latin typeface="Viaoda Libre"/>
                <a:ea typeface="Viaoda Libre"/>
                <a:cs typeface="Viaoda Libre"/>
                <a:sym typeface="Viaoda Libre"/>
              </a:defRPr>
            </a:lvl2pPr>
            <a:lvl3pPr lvl="2" rtl="0">
              <a:spcBef>
                <a:spcPts val="0"/>
              </a:spcBef>
              <a:spcAft>
                <a:spcPts val="0"/>
              </a:spcAft>
              <a:buSzPts val="1200"/>
              <a:buFont typeface="Viaoda Libre"/>
              <a:buNone/>
              <a:defRPr>
                <a:latin typeface="Viaoda Libre"/>
                <a:ea typeface="Viaoda Libre"/>
                <a:cs typeface="Viaoda Libre"/>
                <a:sym typeface="Viaoda Libre"/>
              </a:defRPr>
            </a:lvl3pPr>
            <a:lvl4pPr lvl="3" rtl="0">
              <a:spcBef>
                <a:spcPts val="0"/>
              </a:spcBef>
              <a:spcAft>
                <a:spcPts val="0"/>
              </a:spcAft>
              <a:buSzPts val="1200"/>
              <a:buFont typeface="Viaoda Libre"/>
              <a:buNone/>
              <a:defRPr>
                <a:latin typeface="Viaoda Libre"/>
                <a:ea typeface="Viaoda Libre"/>
                <a:cs typeface="Viaoda Libre"/>
                <a:sym typeface="Viaoda Libre"/>
              </a:defRPr>
            </a:lvl4pPr>
            <a:lvl5pPr lvl="4" rtl="0">
              <a:spcBef>
                <a:spcPts val="0"/>
              </a:spcBef>
              <a:spcAft>
                <a:spcPts val="0"/>
              </a:spcAft>
              <a:buSzPts val="1200"/>
              <a:buFont typeface="Viaoda Libre"/>
              <a:buNone/>
              <a:defRPr>
                <a:latin typeface="Viaoda Libre"/>
                <a:ea typeface="Viaoda Libre"/>
                <a:cs typeface="Viaoda Libre"/>
                <a:sym typeface="Viaoda Libre"/>
              </a:defRPr>
            </a:lvl5pPr>
            <a:lvl6pPr lvl="5" rtl="0">
              <a:spcBef>
                <a:spcPts val="0"/>
              </a:spcBef>
              <a:spcAft>
                <a:spcPts val="0"/>
              </a:spcAft>
              <a:buSzPts val="1200"/>
              <a:buFont typeface="Viaoda Libre"/>
              <a:buNone/>
              <a:defRPr>
                <a:latin typeface="Viaoda Libre"/>
                <a:ea typeface="Viaoda Libre"/>
                <a:cs typeface="Viaoda Libre"/>
                <a:sym typeface="Viaoda Libre"/>
              </a:defRPr>
            </a:lvl6pPr>
            <a:lvl7pPr lvl="6" rtl="0">
              <a:spcBef>
                <a:spcPts val="0"/>
              </a:spcBef>
              <a:spcAft>
                <a:spcPts val="0"/>
              </a:spcAft>
              <a:buSzPts val="1200"/>
              <a:buFont typeface="Viaoda Libre"/>
              <a:buNone/>
              <a:defRPr>
                <a:latin typeface="Viaoda Libre"/>
                <a:ea typeface="Viaoda Libre"/>
                <a:cs typeface="Viaoda Libre"/>
                <a:sym typeface="Viaoda Libre"/>
              </a:defRPr>
            </a:lvl7pPr>
            <a:lvl8pPr lvl="7" rtl="0">
              <a:spcBef>
                <a:spcPts val="0"/>
              </a:spcBef>
              <a:spcAft>
                <a:spcPts val="0"/>
              </a:spcAft>
              <a:buSzPts val="1200"/>
              <a:buFont typeface="Viaoda Libre"/>
              <a:buNone/>
              <a:defRPr>
                <a:latin typeface="Viaoda Libre"/>
                <a:ea typeface="Viaoda Libre"/>
                <a:cs typeface="Viaoda Libre"/>
                <a:sym typeface="Viaoda Libre"/>
              </a:defRPr>
            </a:lvl8pPr>
            <a:lvl9pPr lvl="8" rtl="0">
              <a:spcBef>
                <a:spcPts val="0"/>
              </a:spcBef>
              <a:spcAft>
                <a:spcPts val="0"/>
              </a:spcAft>
              <a:buSzPts val="1200"/>
              <a:buFont typeface="Viaoda Libre"/>
              <a:buNone/>
              <a:defRPr>
                <a:latin typeface="Viaoda Libre"/>
                <a:ea typeface="Viaoda Libre"/>
                <a:cs typeface="Viaoda Libre"/>
                <a:sym typeface="Viaoda Libre"/>
              </a:defRPr>
            </a:lvl9pPr>
          </a:lstStyle>
          <a:p/>
        </p:txBody>
      </p:sp>
      <p:sp>
        <p:nvSpPr>
          <p:cNvPr id="158" name="Google Shape;158;p17"/>
          <p:cNvSpPr txBox="1"/>
          <p:nvPr>
            <p:ph idx="8" type="subTitle"/>
          </p:nvPr>
        </p:nvSpPr>
        <p:spPr>
          <a:xfrm>
            <a:off x="5038686" y="1606576"/>
            <a:ext cx="3373800" cy="731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59" name="Google Shape;159;p17"/>
          <p:cNvSpPr txBox="1"/>
          <p:nvPr>
            <p:ph idx="9" type="subTitle"/>
          </p:nvPr>
        </p:nvSpPr>
        <p:spPr>
          <a:xfrm>
            <a:off x="5038685" y="2343051"/>
            <a:ext cx="3373800" cy="511200"/>
          </a:xfrm>
          <a:prstGeom prst="rect">
            <a:avLst/>
          </a:prstGeom>
        </p:spPr>
        <p:txBody>
          <a:bodyPr anchorCtr="0" anchor="b" bIns="91425" lIns="91425" spcFirstLastPara="1" rIns="91425" wrap="square" tIns="91425">
            <a:noAutofit/>
          </a:bodyPr>
          <a:lstStyle>
            <a:lvl1pPr lvl="0" rtl="0">
              <a:spcBef>
                <a:spcPts val="0"/>
              </a:spcBef>
              <a:spcAft>
                <a:spcPts val="0"/>
              </a:spcAft>
              <a:buSzPts val="2300"/>
              <a:buFont typeface="Viaoda Libre"/>
              <a:buNone/>
              <a:defRPr sz="2300">
                <a:latin typeface="Viaoda Libre"/>
                <a:ea typeface="Viaoda Libre"/>
                <a:cs typeface="Viaoda Libre"/>
                <a:sym typeface="Viaoda Libre"/>
              </a:defRPr>
            </a:lvl1pPr>
            <a:lvl2pPr lvl="1" rtl="0">
              <a:spcBef>
                <a:spcPts val="0"/>
              </a:spcBef>
              <a:spcAft>
                <a:spcPts val="0"/>
              </a:spcAft>
              <a:buSzPts val="1200"/>
              <a:buFont typeface="Viaoda Libre"/>
              <a:buNone/>
              <a:defRPr>
                <a:latin typeface="Viaoda Libre"/>
                <a:ea typeface="Viaoda Libre"/>
                <a:cs typeface="Viaoda Libre"/>
                <a:sym typeface="Viaoda Libre"/>
              </a:defRPr>
            </a:lvl2pPr>
            <a:lvl3pPr lvl="2" rtl="0">
              <a:spcBef>
                <a:spcPts val="0"/>
              </a:spcBef>
              <a:spcAft>
                <a:spcPts val="0"/>
              </a:spcAft>
              <a:buSzPts val="1200"/>
              <a:buFont typeface="Viaoda Libre"/>
              <a:buNone/>
              <a:defRPr>
                <a:latin typeface="Viaoda Libre"/>
                <a:ea typeface="Viaoda Libre"/>
                <a:cs typeface="Viaoda Libre"/>
                <a:sym typeface="Viaoda Libre"/>
              </a:defRPr>
            </a:lvl3pPr>
            <a:lvl4pPr lvl="3" rtl="0">
              <a:spcBef>
                <a:spcPts val="0"/>
              </a:spcBef>
              <a:spcAft>
                <a:spcPts val="0"/>
              </a:spcAft>
              <a:buSzPts val="1200"/>
              <a:buFont typeface="Viaoda Libre"/>
              <a:buNone/>
              <a:defRPr>
                <a:latin typeface="Viaoda Libre"/>
                <a:ea typeface="Viaoda Libre"/>
                <a:cs typeface="Viaoda Libre"/>
                <a:sym typeface="Viaoda Libre"/>
              </a:defRPr>
            </a:lvl4pPr>
            <a:lvl5pPr lvl="4" rtl="0">
              <a:spcBef>
                <a:spcPts val="0"/>
              </a:spcBef>
              <a:spcAft>
                <a:spcPts val="0"/>
              </a:spcAft>
              <a:buSzPts val="1200"/>
              <a:buFont typeface="Viaoda Libre"/>
              <a:buNone/>
              <a:defRPr>
                <a:latin typeface="Viaoda Libre"/>
                <a:ea typeface="Viaoda Libre"/>
                <a:cs typeface="Viaoda Libre"/>
                <a:sym typeface="Viaoda Libre"/>
              </a:defRPr>
            </a:lvl5pPr>
            <a:lvl6pPr lvl="5" rtl="0">
              <a:spcBef>
                <a:spcPts val="0"/>
              </a:spcBef>
              <a:spcAft>
                <a:spcPts val="0"/>
              </a:spcAft>
              <a:buSzPts val="1200"/>
              <a:buFont typeface="Viaoda Libre"/>
              <a:buNone/>
              <a:defRPr>
                <a:latin typeface="Viaoda Libre"/>
                <a:ea typeface="Viaoda Libre"/>
                <a:cs typeface="Viaoda Libre"/>
                <a:sym typeface="Viaoda Libre"/>
              </a:defRPr>
            </a:lvl6pPr>
            <a:lvl7pPr lvl="6" rtl="0">
              <a:spcBef>
                <a:spcPts val="0"/>
              </a:spcBef>
              <a:spcAft>
                <a:spcPts val="0"/>
              </a:spcAft>
              <a:buSzPts val="1200"/>
              <a:buFont typeface="Viaoda Libre"/>
              <a:buNone/>
              <a:defRPr>
                <a:latin typeface="Viaoda Libre"/>
                <a:ea typeface="Viaoda Libre"/>
                <a:cs typeface="Viaoda Libre"/>
                <a:sym typeface="Viaoda Libre"/>
              </a:defRPr>
            </a:lvl7pPr>
            <a:lvl8pPr lvl="7" rtl="0">
              <a:spcBef>
                <a:spcPts val="0"/>
              </a:spcBef>
              <a:spcAft>
                <a:spcPts val="0"/>
              </a:spcAft>
              <a:buSzPts val="1200"/>
              <a:buFont typeface="Viaoda Libre"/>
              <a:buNone/>
              <a:defRPr>
                <a:latin typeface="Viaoda Libre"/>
                <a:ea typeface="Viaoda Libre"/>
                <a:cs typeface="Viaoda Libre"/>
                <a:sym typeface="Viaoda Libre"/>
              </a:defRPr>
            </a:lvl8pPr>
            <a:lvl9pPr lvl="8" rtl="0">
              <a:spcBef>
                <a:spcPts val="0"/>
              </a:spcBef>
              <a:spcAft>
                <a:spcPts val="0"/>
              </a:spcAft>
              <a:buSzPts val="1200"/>
              <a:buFont typeface="Viaoda Libre"/>
              <a:buNone/>
              <a:defRPr>
                <a:latin typeface="Viaoda Libre"/>
                <a:ea typeface="Viaoda Libre"/>
                <a:cs typeface="Viaoda Libre"/>
                <a:sym typeface="Viaoda Libre"/>
              </a:defRPr>
            </a:lvl9pPr>
          </a:lstStyle>
          <a:p/>
        </p:txBody>
      </p:sp>
      <p:sp>
        <p:nvSpPr>
          <p:cNvPr id="160" name="Google Shape;160;p17"/>
          <p:cNvSpPr txBox="1"/>
          <p:nvPr>
            <p:ph idx="13" type="subTitle"/>
          </p:nvPr>
        </p:nvSpPr>
        <p:spPr>
          <a:xfrm>
            <a:off x="5038687" y="2731525"/>
            <a:ext cx="3373800" cy="731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61" name="Google Shape;161;p17"/>
          <p:cNvSpPr txBox="1"/>
          <p:nvPr>
            <p:ph idx="14" type="subTitle"/>
          </p:nvPr>
        </p:nvSpPr>
        <p:spPr>
          <a:xfrm>
            <a:off x="5038685" y="3468010"/>
            <a:ext cx="3373800" cy="511200"/>
          </a:xfrm>
          <a:prstGeom prst="rect">
            <a:avLst/>
          </a:prstGeom>
        </p:spPr>
        <p:txBody>
          <a:bodyPr anchorCtr="0" anchor="b" bIns="91425" lIns="91425" spcFirstLastPara="1" rIns="91425" wrap="square" tIns="91425">
            <a:noAutofit/>
          </a:bodyPr>
          <a:lstStyle>
            <a:lvl1pPr lvl="0" rtl="0">
              <a:spcBef>
                <a:spcPts val="0"/>
              </a:spcBef>
              <a:spcAft>
                <a:spcPts val="0"/>
              </a:spcAft>
              <a:buSzPts val="2300"/>
              <a:buFont typeface="Viaoda Libre"/>
              <a:buNone/>
              <a:defRPr sz="2300">
                <a:latin typeface="Viaoda Libre"/>
                <a:ea typeface="Viaoda Libre"/>
                <a:cs typeface="Viaoda Libre"/>
                <a:sym typeface="Viaoda Libre"/>
              </a:defRPr>
            </a:lvl1pPr>
            <a:lvl2pPr lvl="1" rtl="0">
              <a:spcBef>
                <a:spcPts val="0"/>
              </a:spcBef>
              <a:spcAft>
                <a:spcPts val="0"/>
              </a:spcAft>
              <a:buSzPts val="1200"/>
              <a:buFont typeface="Viaoda Libre"/>
              <a:buNone/>
              <a:defRPr>
                <a:latin typeface="Viaoda Libre"/>
                <a:ea typeface="Viaoda Libre"/>
                <a:cs typeface="Viaoda Libre"/>
                <a:sym typeface="Viaoda Libre"/>
              </a:defRPr>
            </a:lvl2pPr>
            <a:lvl3pPr lvl="2" rtl="0">
              <a:spcBef>
                <a:spcPts val="0"/>
              </a:spcBef>
              <a:spcAft>
                <a:spcPts val="0"/>
              </a:spcAft>
              <a:buSzPts val="1200"/>
              <a:buFont typeface="Viaoda Libre"/>
              <a:buNone/>
              <a:defRPr>
                <a:latin typeface="Viaoda Libre"/>
                <a:ea typeface="Viaoda Libre"/>
                <a:cs typeface="Viaoda Libre"/>
                <a:sym typeface="Viaoda Libre"/>
              </a:defRPr>
            </a:lvl3pPr>
            <a:lvl4pPr lvl="3" rtl="0">
              <a:spcBef>
                <a:spcPts val="0"/>
              </a:spcBef>
              <a:spcAft>
                <a:spcPts val="0"/>
              </a:spcAft>
              <a:buSzPts val="1200"/>
              <a:buFont typeface="Viaoda Libre"/>
              <a:buNone/>
              <a:defRPr>
                <a:latin typeface="Viaoda Libre"/>
                <a:ea typeface="Viaoda Libre"/>
                <a:cs typeface="Viaoda Libre"/>
                <a:sym typeface="Viaoda Libre"/>
              </a:defRPr>
            </a:lvl4pPr>
            <a:lvl5pPr lvl="4" rtl="0">
              <a:spcBef>
                <a:spcPts val="0"/>
              </a:spcBef>
              <a:spcAft>
                <a:spcPts val="0"/>
              </a:spcAft>
              <a:buSzPts val="1200"/>
              <a:buFont typeface="Viaoda Libre"/>
              <a:buNone/>
              <a:defRPr>
                <a:latin typeface="Viaoda Libre"/>
                <a:ea typeface="Viaoda Libre"/>
                <a:cs typeface="Viaoda Libre"/>
                <a:sym typeface="Viaoda Libre"/>
              </a:defRPr>
            </a:lvl5pPr>
            <a:lvl6pPr lvl="5" rtl="0">
              <a:spcBef>
                <a:spcPts val="0"/>
              </a:spcBef>
              <a:spcAft>
                <a:spcPts val="0"/>
              </a:spcAft>
              <a:buSzPts val="1200"/>
              <a:buFont typeface="Viaoda Libre"/>
              <a:buNone/>
              <a:defRPr>
                <a:latin typeface="Viaoda Libre"/>
                <a:ea typeface="Viaoda Libre"/>
                <a:cs typeface="Viaoda Libre"/>
                <a:sym typeface="Viaoda Libre"/>
              </a:defRPr>
            </a:lvl6pPr>
            <a:lvl7pPr lvl="6" rtl="0">
              <a:spcBef>
                <a:spcPts val="0"/>
              </a:spcBef>
              <a:spcAft>
                <a:spcPts val="0"/>
              </a:spcAft>
              <a:buSzPts val="1200"/>
              <a:buFont typeface="Viaoda Libre"/>
              <a:buNone/>
              <a:defRPr>
                <a:latin typeface="Viaoda Libre"/>
                <a:ea typeface="Viaoda Libre"/>
                <a:cs typeface="Viaoda Libre"/>
                <a:sym typeface="Viaoda Libre"/>
              </a:defRPr>
            </a:lvl7pPr>
            <a:lvl8pPr lvl="7" rtl="0">
              <a:spcBef>
                <a:spcPts val="0"/>
              </a:spcBef>
              <a:spcAft>
                <a:spcPts val="0"/>
              </a:spcAft>
              <a:buSzPts val="1200"/>
              <a:buFont typeface="Viaoda Libre"/>
              <a:buNone/>
              <a:defRPr>
                <a:latin typeface="Viaoda Libre"/>
                <a:ea typeface="Viaoda Libre"/>
                <a:cs typeface="Viaoda Libre"/>
                <a:sym typeface="Viaoda Libre"/>
              </a:defRPr>
            </a:lvl8pPr>
            <a:lvl9pPr lvl="8" rtl="0">
              <a:spcBef>
                <a:spcPts val="0"/>
              </a:spcBef>
              <a:spcAft>
                <a:spcPts val="0"/>
              </a:spcAft>
              <a:buSzPts val="1200"/>
              <a:buFont typeface="Viaoda Libre"/>
              <a:buNone/>
              <a:defRPr>
                <a:latin typeface="Viaoda Libre"/>
                <a:ea typeface="Viaoda Libre"/>
                <a:cs typeface="Viaoda Libre"/>
                <a:sym typeface="Viaoda Libre"/>
              </a:defRPr>
            </a:lvl9pPr>
          </a:lstStyle>
          <a:p/>
        </p:txBody>
      </p:sp>
      <p:sp>
        <p:nvSpPr>
          <p:cNvPr id="162" name="Google Shape;162;p17"/>
          <p:cNvSpPr txBox="1"/>
          <p:nvPr>
            <p:ph idx="15" type="subTitle"/>
          </p:nvPr>
        </p:nvSpPr>
        <p:spPr>
          <a:xfrm>
            <a:off x="5038686" y="3856500"/>
            <a:ext cx="3373800" cy="731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pic>
        <p:nvPicPr>
          <p:cNvPr id="163" name="Google Shape;163;p17"/>
          <p:cNvPicPr preferRelativeResize="0"/>
          <p:nvPr/>
        </p:nvPicPr>
        <p:blipFill>
          <a:blip r:embed="rId3">
            <a:alphaModFix/>
          </a:blip>
          <a:stretch>
            <a:fillRect/>
          </a:stretch>
        </p:blipFill>
        <p:spPr>
          <a:xfrm rot="-1166482">
            <a:off x="-84475" y="-1382752"/>
            <a:ext cx="3054802" cy="2036524"/>
          </a:xfrm>
          <a:prstGeom prst="rect">
            <a:avLst/>
          </a:prstGeom>
          <a:noFill/>
          <a:ln>
            <a:noFill/>
          </a:ln>
        </p:spPr>
      </p:pic>
      <p:pic>
        <p:nvPicPr>
          <p:cNvPr id="164" name="Google Shape;164;p17"/>
          <p:cNvPicPr preferRelativeResize="0"/>
          <p:nvPr/>
        </p:nvPicPr>
        <p:blipFill rotWithShape="1">
          <a:blip r:embed="rId4">
            <a:alphaModFix/>
          </a:blip>
          <a:srcRect b="0" l="0" r="16680" t="0"/>
          <a:stretch/>
        </p:blipFill>
        <p:spPr>
          <a:xfrm rot="10800000">
            <a:off x="2132100" y="4416125"/>
            <a:ext cx="3014949" cy="2412274"/>
          </a:xfrm>
          <a:prstGeom prst="rect">
            <a:avLst/>
          </a:prstGeom>
          <a:noFill/>
          <a:ln>
            <a:noFill/>
          </a:ln>
        </p:spPr>
      </p:pic>
      <p:cxnSp>
        <p:nvCxnSpPr>
          <p:cNvPr id="165" name="Google Shape;165;p17"/>
          <p:cNvCxnSpPr/>
          <p:nvPr/>
        </p:nvCxnSpPr>
        <p:spPr>
          <a:xfrm rot="10800000">
            <a:off x="-1450" y="4788075"/>
            <a:ext cx="9181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2">
    <p:spTree>
      <p:nvGrpSpPr>
        <p:cNvPr id="166" name="Shape 166"/>
        <p:cNvGrpSpPr/>
        <p:nvPr/>
      </p:nvGrpSpPr>
      <p:grpSpPr>
        <a:xfrm>
          <a:off x="0" y="0"/>
          <a:ext cx="0" cy="0"/>
          <a:chOff x="0" y="0"/>
          <a:chExt cx="0" cy="0"/>
        </a:xfrm>
      </p:grpSpPr>
      <p:pic>
        <p:nvPicPr>
          <p:cNvPr id="167" name="Google Shape;167;p18"/>
          <p:cNvPicPr preferRelativeResize="0"/>
          <p:nvPr/>
        </p:nvPicPr>
        <p:blipFill rotWithShape="1">
          <a:blip r:embed="rId2">
            <a:alphaModFix amt="15000"/>
          </a:blip>
          <a:srcRect b="0" l="0" r="0" t="15668"/>
          <a:stretch/>
        </p:blipFill>
        <p:spPr>
          <a:xfrm>
            <a:off x="0" y="0"/>
            <a:ext cx="9143997" cy="5143499"/>
          </a:xfrm>
          <a:prstGeom prst="rect">
            <a:avLst/>
          </a:prstGeom>
          <a:noFill/>
          <a:ln>
            <a:noFill/>
          </a:ln>
        </p:spPr>
      </p:pic>
      <p:sp>
        <p:nvSpPr>
          <p:cNvPr id="168" name="Google Shape;168;p18"/>
          <p:cNvSpPr txBox="1"/>
          <p:nvPr>
            <p:ph idx="12" type="sldNum"/>
          </p:nvPr>
        </p:nvSpPr>
        <p:spPr>
          <a:xfrm>
            <a:off x="4297650" y="4788075"/>
            <a:ext cx="548700" cy="3555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169" name="Google Shape;169;p18"/>
          <p:cNvSpPr txBox="1"/>
          <p:nvPr>
            <p:ph type="title"/>
          </p:nvPr>
        </p:nvSpPr>
        <p:spPr>
          <a:xfrm>
            <a:off x="728025" y="463300"/>
            <a:ext cx="3843900" cy="640800"/>
          </a:xfrm>
          <a:prstGeom prst="rect">
            <a:avLst/>
          </a:prstGeom>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3700"/>
              <a:buNone/>
              <a:defRPr>
                <a:solidFill>
                  <a:schemeClr val="dk1"/>
                </a:solidFill>
              </a:defRPr>
            </a:lvl1pPr>
            <a:lvl2pPr lvl="1"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2pPr>
            <a:lvl3pPr lvl="2"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3pPr>
            <a:lvl4pPr lvl="3"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4pPr>
            <a:lvl5pPr lvl="4"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5pPr>
            <a:lvl6pPr lvl="5"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6pPr>
            <a:lvl7pPr lvl="6"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7pPr>
            <a:lvl8pPr lvl="7"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8pPr>
            <a:lvl9pPr lvl="8" rtl="0" algn="ctr">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9pPr>
          </a:lstStyle>
          <a:p/>
        </p:txBody>
      </p:sp>
      <p:sp>
        <p:nvSpPr>
          <p:cNvPr id="170" name="Google Shape;170;p18"/>
          <p:cNvSpPr txBox="1"/>
          <p:nvPr>
            <p:ph idx="1" type="subTitle"/>
          </p:nvPr>
        </p:nvSpPr>
        <p:spPr>
          <a:xfrm>
            <a:off x="728025" y="1799425"/>
            <a:ext cx="5375100" cy="26127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171" name="Google Shape;171;p18"/>
          <p:cNvPicPr preferRelativeResize="0"/>
          <p:nvPr/>
        </p:nvPicPr>
        <p:blipFill>
          <a:blip r:embed="rId3">
            <a:alphaModFix/>
          </a:blip>
          <a:stretch>
            <a:fillRect/>
          </a:stretch>
        </p:blipFill>
        <p:spPr>
          <a:xfrm flipH="1" rot="10800000">
            <a:off x="-1324125" y="3806149"/>
            <a:ext cx="2177298" cy="1451501"/>
          </a:xfrm>
          <a:prstGeom prst="rect">
            <a:avLst/>
          </a:prstGeom>
          <a:noFill/>
          <a:ln>
            <a:noFill/>
          </a:ln>
        </p:spPr>
      </p:pic>
      <p:cxnSp>
        <p:nvCxnSpPr>
          <p:cNvPr id="172" name="Google Shape;172;p18"/>
          <p:cNvCxnSpPr/>
          <p:nvPr/>
        </p:nvCxnSpPr>
        <p:spPr>
          <a:xfrm rot="10800000">
            <a:off x="-1450" y="4788075"/>
            <a:ext cx="9181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173" name="Shape 173"/>
        <p:cNvGrpSpPr/>
        <p:nvPr/>
      </p:nvGrpSpPr>
      <p:grpSpPr>
        <a:xfrm>
          <a:off x="0" y="0"/>
          <a:ext cx="0" cy="0"/>
          <a:chOff x="0" y="0"/>
          <a:chExt cx="0" cy="0"/>
        </a:xfrm>
      </p:grpSpPr>
      <p:pic>
        <p:nvPicPr>
          <p:cNvPr id="174" name="Google Shape;174;p19"/>
          <p:cNvPicPr preferRelativeResize="0"/>
          <p:nvPr/>
        </p:nvPicPr>
        <p:blipFill rotWithShape="1">
          <a:blip r:embed="rId2">
            <a:alphaModFix amt="15000"/>
          </a:blip>
          <a:srcRect b="0" l="0" r="0" t="15668"/>
          <a:stretch/>
        </p:blipFill>
        <p:spPr>
          <a:xfrm>
            <a:off x="0" y="0"/>
            <a:ext cx="9143997" cy="5143499"/>
          </a:xfrm>
          <a:prstGeom prst="rect">
            <a:avLst/>
          </a:prstGeom>
          <a:noFill/>
          <a:ln>
            <a:noFill/>
          </a:ln>
        </p:spPr>
      </p:pic>
      <p:sp>
        <p:nvSpPr>
          <p:cNvPr id="175" name="Google Shape;175;p19"/>
          <p:cNvSpPr txBox="1"/>
          <p:nvPr>
            <p:ph idx="12" type="sldNum"/>
          </p:nvPr>
        </p:nvSpPr>
        <p:spPr>
          <a:xfrm>
            <a:off x="4297650" y="4788075"/>
            <a:ext cx="548700" cy="3555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cxnSp>
        <p:nvCxnSpPr>
          <p:cNvPr id="176" name="Google Shape;176;p19"/>
          <p:cNvCxnSpPr/>
          <p:nvPr/>
        </p:nvCxnSpPr>
        <p:spPr>
          <a:xfrm rot="10800000">
            <a:off x="-1450" y="4788075"/>
            <a:ext cx="9181200" cy="0"/>
          </a:xfrm>
          <a:prstGeom prst="straightConnector1">
            <a:avLst/>
          </a:prstGeom>
          <a:noFill/>
          <a:ln cap="flat" cmpd="sng" w="9525">
            <a:solidFill>
              <a:schemeClr val="dk1"/>
            </a:solidFill>
            <a:prstDash val="solid"/>
            <a:round/>
            <a:headEnd len="med" w="med" type="none"/>
            <a:tailEnd len="med" w="med" type="none"/>
          </a:ln>
        </p:spPr>
      </p:cxnSp>
      <p:sp>
        <p:nvSpPr>
          <p:cNvPr id="177" name="Google Shape;177;p19"/>
          <p:cNvSpPr txBox="1"/>
          <p:nvPr>
            <p:ph type="title"/>
          </p:nvPr>
        </p:nvSpPr>
        <p:spPr>
          <a:xfrm>
            <a:off x="728025" y="463300"/>
            <a:ext cx="3843900" cy="1232400"/>
          </a:xfrm>
          <a:prstGeom prst="rect">
            <a:avLst/>
          </a:prstGeom>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3700"/>
              <a:buNone/>
              <a:defRPr>
                <a:solidFill>
                  <a:schemeClr val="dk1"/>
                </a:solidFill>
              </a:defRPr>
            </a:lvl1pPr>
            <a:lvl2pPr lvl="1" rtl="0" algn="l">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2pPr>
            <a:lvl3pPr lvl="2" rtl="0" algn="l">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3pPr>
            <a:lvl4pPr lvl="3" rtl="0" algn="l">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4pPr>
            <a:lvl5pPr lvl="4" rtl="0" algn="l">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5pPr>
            <a:lvl6pPr lvl="5" rtl="0" algn="l">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6pPr>
            <a:lvl7pPr lvl="6" rtl="0" algn="l">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7pPr>
            <a:lvl8pPr lvl="7" rtl="0" algn="l">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8pPr>
            <a:lvl9pPr lvl="8" rtl="0" algn="l">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9pPr>
          </a:lstStyle>
          <a:p/>
        </p:txBody>
      </p:sp>
      <p:sp>
        <p:nvSpPr>
          <p:cNvPr id="178" name="Google Shape;178;p19"/>
          <p:cNvSpPr txBox="1"/>
          <p:nvPr>
            <p:ph idx="1" type="subTitle"/>
          </p:nvPr>
        </p:nvSpPr>
        <p:spPr>
          <a:xfrm>
            <a:off x="728025" y="1723225"/>
            <a:ext cx="3836700" cy="746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79" name="Google Shape;179;p19"/>
          <p:cNvSpPr/>
          <p:nvPr>
            <p:ph idx="2" type="pic"/>
          </p:nvPr>
        </p:nvSpPr>
        <p:spPr>
          <a:xfrm>
            <a:off x="5569400" y="529025"/>
            <a:ext cx="3108600" cy="4259100"/>
          </a:xfrm>
          <a:prstGeom prst="rect">
            <a:avLst/>
          </a:prstGeom>
          <a:noFill/>
          <a:ln cap="flat" cmpd="sng" w="9525">
            <a:solidFill>
              <a:schemeClr val="dk1"/>
            </a:solidFill>
            <a:prstDash val="solid"/>
            <a:round/>
            <a:headEnd len="sm" w="sm" type="none"/>
            <a:tailEnd len="sm" w="sm" type="none"/>
          </a:ln>
        </p:spPr>
      </p:sp>
      <p:sp>
        <p:nvSpPr>
          <p:cNvPr id="180" name="Google Shape;180;p19"/>
          <p:cNvSpPr/>
          <p:nvPr>
            <p:ph idx="3" type="pic"/>
          </p:nvPr>
        </p:nvSpPr>
        <p:spPr>
          <a:xfrm>
            <a:off x="2806323" y="2571750"/>
            <a:ext cx="2662500" cy="2216400"/>
          </a:xfrm>
          <a:prstGeom prst="rect">
            <a:avLst/>
          </a:prstGeom>
          <a:noFill/>
          <a:ln cap="flat" cmpd="sng" w="9525">
            <a:solidFill>
              <a:schemeClr val="dk1"/>
            </a:solidFill>
            <a:prstDash val="solid"/>
            <a:round/>
            <a:headEnd len="sm" w="sm" type="none"/>
            <a:tailEnd len="sm" w="sm" type="none"/>
          </a:ln>
        </p:spPr>
      </p:sp>
      <p:pic>
        <p:nvPicPr>
          <p:cNvPr id="181" name="Google Shape;181;p19"/>
          <p:cNvPicPr preferRelativeResize="0"/>
          <p:nvPr/>
        </p:nvPicPr>
        <p:blipFill rotWithShape="1">
          <a:blip r:embed="rId3">
            <a:alphaModFix/>
          </a:blip>
          <a:srcRect b="5199" l="6194" r="6194" t="4531"/>
          <a:stretch/>
        </p:blipFill>
        <p:spPr>
          <a:xfrm>
            <a:off x="-1388175" y="2817225"/>
            <a:ext cx="2869449" cy="1970925"/>
          </a:xfrm>
          <a:prstGeom prst="rect">
            <a:avLst/>
          </a:prstGeom>
          <a:noFill/>
          <a:ln>
            <a:noFill/>
          </a:ln>
        </p:spPr>
      </p:pic>
      <p:pic>
        <p:nvPicPr>
          <p:cNvPr id="182" name="Google Shape;182;p19"/>
          <p:cNvPicPr preferRelativeResize="0"/>
          <p:nvPr/>
        </p:nvPicPr>
        <p:blipFill rotWithShape="1">
          <a:blip r:embed="rId3">
            <a:alphaModFix/>
          </a:blip>
          <a:srcRect b="5199" l="6194" r="6194" t="4531"/>
          <a:stretch/>
        </p:blipFill>
        <p:spPr>
          <a:xfrm>
            <a:off x="3997050" y="-1399650"/>
            <a:ext cx="2869449" cy="197092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spTree>
      <p:nvGrpSpPr>
        <p:cNvPr id="183" name="Shape 183"/>
        <p:cNvGrpSpPr/>
        <p:nvPr/>
      </p:nvGrpSpPr>
      <p:grpSpPr>
        <a:xfrm>
          <a:off x="0" y="0"/>
          <a:ext cx="0" cy="0"/>
          <a:chOff x="0" y="0"/>
          <a:chExt cx="0" cy="0"/>
        </a:xfrm>
      </p:grpSpPr>
      <p:pic>
        <p:nvPicPr>
          <p:cNvPr id="184" name="Google Shape;184;p20"/>
          <p:cNvPicPr preferRelativeResize="0"/>
          <p:nvPr/>
        </p:nvPicPr>
        <p:blipFill rotWithShape="1">
          <a:blip r:embed="rId2">
            <a:alphaModFix amt="15000"/>
          </a:blip>
          <a:srcRect b="0" l="0" r="0" t="15668"/>
          <a:stretch/>
        </p:blipFill>
        <p:spPr>
          <a:xfrm>
            <a:off x="0" y="0"/>
            <a:ext cx="9143997" cy="5143499"/>
          </a:xfrm>
          <a:prstGeom prst="rect">
            <a:avLst/>
          </a:prstGeom>
          <a:noFill/>
          <a:ln>
            <a:noFill/>
          </a:ln>
        </p:spPr>
      </p:pic>
      <p:sp>
        <p:nvSpPr>
          <p:cNvPr id="185" name="Google Shape;185;p20"/>
          <p:cNvSpPr txBox="1"/>
          <p:nvPr>
            <p:ph idx="12" type="sldNum"/>
          </p:nvPr>
        </p:nvSpPr>
        <p:spPr>
          <a:xfrm>
            <a:off x="4297650" y="4788075"/>
            <a:ext cx="548700" cy="3555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cxnSp>
        <p:nvCxnSpPr>
          <p:cNvPr id="186" name="Google Shape;186;p20"/>
          <p:cNvCxnSpPr/>
          <p:nvPr/>
        </p:nvCxnSpPr>
        <p:spPr>
          <a:xfrm rot="10800000">
            <a:off x="-1450" y="4788075"/>
            <a:ext cx="9181200" cy="0"/>
          </a:xfrm>
          <a:prstGeom prst="straightConnector1">
            <a:avLst/>
          </a:prstGeom>
          <a:noFill/>
          <a:ln cap="flat" cmpd="sng" w="9525">
            <a:solidFill>
              <a:schemeClr val="dk1"/>
            </a:solidFill>
            <a:prstDash val="solid"/>
            <a:round/>
            <a:headEnd len="med" w="med" type="none"/>
            <a:tailEnd len="med" w="med" type="none"/>
          </a:ln>
        </p:spPr>
      </p:cxnSp>
      <p:sp>
        <p:nvSpPr>
          <p:cNvPr id="187" name="Google Shape;187;p20"/>
          <p:cNvSpPr txBox="1"/>
          <p:nvPr>
            <p:ph type="title"/>
          </p:nvPr>
        </p:nvSpPr>
        <p:spPr>
          <a:xfrm flipH="1">
            <a:off x="4066050" y="463300"/>
            <a:ext cx="3843900" cy="640800"/>
          </a:xfrm>
          <a:prstGeom prst="rect">
            <a:avLst/>
          </a:prstGeom>
        </p:spPr>
        <p:txBody>
          <a:bodyPr anchorCtr="0" anchor="t" bIns="91425" lIns="91425" spcFirstLastPara="1" rIns="91425" wrap="square" tIns="91425">
            <a:noAutofit/>
          </a:bodyPr>
          <a:lstStyle>
            <a:lvl1pPr lvl="0" rtl="0" algn="l">
              <a:lnSpc>
                <a:spcPct val="100000"/>
              </a:lnSpc>
              <a:spcBef>
                <a:spcPts val="0"/>
              </a:spcBef>
              <a:spcAft>
                <a:spcPts val="0"/>
              </a:spcAft>
              <a:buClr>
                <a:schemeClr val="dk1"/>
              </a:buClr>
              <a:buSzPts val="3700"/>
              <a:buNone/>
              <a:defRPr>
                <a:solidFill>
                  <a:schemeClr val="dk1"/>
                </a:solidFill>
              </a:defRPr>
            </a:lvl1pPr>
            <a:lvl2pPr lvl="1" rtl="0" algn="l">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2pPr>
            <a:lvl3pPr lvl="2" rtl="0" algn="l">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3pPr>
            <a:lvl4pPr lvl="3" rtl="0" algn="l">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4pPr>
            <a:lvl5pPr lvl="4" rtl="0" algn="l">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5pPr>
            <a:lvl6pPr lvl="5" rtl="0" algn="l">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6pPr>
            <a:lvl7pPr lvl="6" rtl="0" algn="l">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7pPr>
            <a:lvl8pPr lvl="7" rtl="0" algn="l">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8pPr>
            <a:lvl9pPr lvl="8" rtl="0" algn="l">
              <a:lnSpc>
                <a:spcPct val="100000"/>
              </a:lnSpc>
              <a:spcBef>
                <a:spcPts val="0"/>
              </a:spcBef>
              <a:spcAft>
                <a:spcPts val="0"/>
              </a:spcAft>
              <a:buClr>
                <a:schemeClr val="dk1"/>
              </a:buClr>
              <a:buSzPts val="3700"/>
              <a:buFont typeface="Ysabeau"/>
              <a:buNone/>
              <a:defRPr sz="3700">
                <a:solidFill>
                  <a:schemeClr val="dk1"/>
                </a:solidFill>
                <a:latin typeface="Ysabeau"/>
                <a:ea typeface="Ysabeau"/>
                <a:cs typeface="Ysabeau"/>
                <a:sym typeface="Ysabeau"/>
              </a:defRPr>
            </a:lvl9pPr>
          </a:lstStyle>
          <a:p/>
        </p:txBody>
      </p:sp>
      <p:sp>
        <p:nvSpPr>
          <p:cNvPr id="188" name="Google Shape;188;p20"/>
          <p:cNvSpPr txBox="1"/>
          <p:nvPr>
            <p:ph idx="1" type="subTitle"/>
          </p:nvPr>
        </p:nvSpPr>
        <p:spPr>
          <a:xfrm flipH="1">
            <a:off x="4066050" y="1111450"/>
            <a:ext cx="3836700" cy="9348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89" name="Google Shape;189;p20"/>
          <p:cNvSpPr/>
          <p:nvPr>
            <p:ph idx="2" type="pic"/>
          </p:nvPr>
        </p:nvSpPr>
        <p:spPr>
          <a:xfrm flipH="1">
            <a:off x="713300" y="529025"/>
            <a:ext cx="2773500" cy="2111400"/>
          </a:xfrm>
          <a:prstGeom prst="rect">
            <a:avLst/>
          </a:prstGeom>
          <a:noFill/>
          <a:ln cap="flat" cmpd="sng" w="9525">
            <a:solidFill>
              <a:schemeClr val="dk1"/>
            </a:solidFill>
            <a:prstDash val="solid"/>
            <a:round/>
            <a:headEnd len="sm" w="sm" type="none"/>
            <a:tailEnd len="sm" w="sm" type="none"/>
          </a:ln>
        </p:spPr>
      </p:sp>
      <p:sp>
        <p:nvSpPr>
          <p:cNvPr id="190" name="Google Shape;190;p20"/>
          <p:cNvSpPr/>
          <p:nvPr>
            <p:ph idx="3" type="pic"/>
          </p:nvPr>
        </p:nvSpPr>
        <p:spPr>
          <a:xfrm flipH="1">
            <a:off x="713225" y="2710975"/>
            <a:ext cx="2773500" cy="2077200"/>
          </a:xfrm>
          <a:prstGeom prst="rect">
            <a:avLst/>
          </a:prstGeom>
          <a:noFill/>
          <a:ln cap="flat" cmpd="sng" w="9525">
            <a:solidFill>
              <a:schemeClr val="dk1"/>
            </a:solidFill>
            <a:prstDash val="solid"/>
            <a:round/>
            <a:headEnd len="sm" w="sm" type="none"/>
            <a:tailEnd len="sm" w="sm" type="none"/>
          </a:ln>
        </p:spPr>
      </p:sp>
      <p:sp>
        <p:nvSpPr>
          <p:cNvPr id="191" name="Google Shape;191;p20"/>
          <p:cNvSpPr/>
          <p:nvPr>
            <p:ph idx="4" type="pic"/>
          </p:nvPr>
        </p:nvSpPr>
        <p:spPr>
          <a:xfrm>
            <a:off x="3545225" y="2120075"/>
            <a:ext cx="4885500" cy="2668200"/>
          </a:xfrm>
          <a:prstGeom prst="rect">
            <a:avLst/>
          </a:prstGeom>
          <a:noFill/>
          <a:ln cap="flat" cmpd="sng" w="9525">
            <a:solidFill>
              <a:schemeClr val="dk1"/>
            </a:solidFill>
            <a:prstDash val="solid"/>
            <a:round/>
            <a:headEnd len="sm" w="sm" type="none"/>
            <a:tailEnd len="sm" w="sm" type="none"/>
          </a:ln>
        </p:spPr>
      </p:sp>
      <p:pic>
        <p:nvPicPr>
          <p:cNvPr id="192" name="Google Shape;192;p20"/>
          <p:cNvPicPr preferRelativeResize="0"/>
          <p:nvPr/>
        </p:nvPicPr>
        <p:blipFill rotWithShape="1">
          <a:blip r:embed="rId3">
            <a:alphaModFix/>
          </a:blip>
          <a:srcRect b="0" l="15759" r="15752" t="0"/>
          <a:stretch/>
        </p:blipFill>
        <p:spPr>
          <a:xfrm rot="4873416">
            <a:off x="1998489" y="-687652"/>
            <a:ext cx="1962371" cy="19102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mt="15000"/>
          </a:blip>
          <a:srcRect b="0" l="0" r="0" t="15668"/>
          <a:stretch/>
        </p:blipFill>
        <p:spPr>
          <a:xfrm>
            <a:off x="0" y="0"/>
            <a:ext cx="9143997" cy="5143499"/>
          </a:xfrm>
          <a:prstGeom prst="rect">
            <a:avLst/>
          </a:prstGeom>
          <a:noFill/>
          <a:ln>
            <a:noFill/>
          </a:ln>
        </p:spPr>
      </p:pic>
      <p:pic>
        <p:nvPicPr>
          <p:cNvPr id="19" name="Google Shape;19;p3"/>
          <p:cNvPicPr preferRelativeResize="0"/>
          <p:nvPr/>
        </p:nvPicPr>
        <p:blipFill rotWithShape="1">
          <a:blip r:embed="rId3">
            <a:alphaModFix/>
          </a:blip>
          <a:srcRect b="0" l="19461" r="19455" t="0"/>
          <a:stretch/>
        </p:blipFill>
        <p:spPr>
          <a:xfrm>
            <a:off x="8042750" y="3962850"/>
            <a:ext cx="1713349" cy="1870025"/>
          </a:xfrm>
          <a:prstGeom prst="rect">
            <a:avLst/>
          </a:prstGeom>
          <a:noFill/>
          <a:ln>
            <a:noFill/>
          </a:ln>
        </p:spPr>
      </p:pic>
      <p:sp>
        <p:nvSpPr>
          <p:cNvPr id="20" name="Google Shape;20;p3"/>
          <p:cNvSpPr txBox="1"/>
          <p:nvPr>
            <p:ph idx="12" type="sldNum"/>
          </p:nvPr>
        </p:nvSpPr>
        <p:spPr>
          <a:xfrm>
            <a:off x="4297650" y="4788075"/>
            <a:ext cx="548700" cy="3555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cxnSp>
        <p:nvCxnSpPr>
          <p:cNvPr id="21" name="Google Shape;21;p3"/>
          <p:cNvCxnSpPr/>
          <p:nvPr/>
        </p:nvCxnSpPr>
        <p:spPr>
          <a:xfrm rot="10800000">
            <a:off x="-1450" y="4788075"/>
            <a:ext cx="9181200" cy="0"/>
          </a:xfrm>
          <a:prstGeom prst="straightConnector1">
            <a:avLst/>
          </a:prstGeom>
          <a:noFill/>
          <a:ln cap="flat" cmpd="sng" w="9525">
            <a:solidFill>
              <a:schemeClr val="dk1"/>
            </a:solidFill>
            <a:prstDash val="solid"/>
            <a:round/>
            <a:headEnd len="med" w="med" type="none"/>
            <a:tailEnd len="med" w="med" type="none"/>
          </a:ln>
        </p:spPr>
      </p:cxnSp>
      <p:sp>
        <p:nvSpPr>
          <p:cNvPr id="22" name="Google Shape;22;p3"/>
          <p:cNvSpPr/>
          <p:nvPr>
            <p:ph idx="2" type="pic"/>
          </p:nvPr>
        </p:nvSpPr>
        <p:spPr>
          <a:xfrm flipH="1">
            <a:off x="4462525" y="0"/>
            <a:ext cx="4131900" cy="4788000"/>
          </a:xfrm>
          <a:prstGeom prst="rect">
            <a:avLst/>
          </a:prstGeom>
          <a:noFill/>
          <a:ln cap="flat" cmpd="sng" w="9525">
            <a:solidFill>
              <a:schemeClr val="dk1"/>
            </a:solidFill>
            <a:prstDash val="solid"/>
            <a:round/>
            <a:headEnd len="sm" w="sm" type="none"/>
            <a:tailEnd len="sm" w="sm" type="none"/>
          </a:ln>
        </p:spPr>
      </p:sp>
      <p:sp>
        <p:nvSpPr>
          <p:cNvPr id="23" name="Google Shape;23;p3"/>
          <p:cNvSpPr txBox="1"/>
          <p:nvPr>
            <p:ph type="title"/>
          </p:nvPr>
        </p:nvSpPr>
        <p:spPr>
          <a:xfrm>
            <a:off x="713225" y="2867400"/>
            <a:ext cx="3113700" cy="841800"/>
          </a:xfrm>
          <a:prstGeom prst="rect">
            <a:avLst/>
          </a:prstGeom>
        </p:spPr>
        <p:txBody>
          <a:bodyPr anchorCtr="0" anchor="t" bIns="91425" lIns="91425" spcFirstLastPara="1" rIns="91425" wrap="square" tIns="91425">
            <a:noAutofit/>
          </a:bodyPr>
          <a:lstStyle>
            <a:lvl1pPr lvl="0" algn="l">
              <a:spcBef>
                <a:spcPts val="0"/>
              </a:spcBef>
              <a:spcAft>
                <a:spcPts val="0"/>
              </a:spcAft>
              <a:buSzPts val="5000"/>
              <a:buNone/>
              <a:defRPr sz="4500"/>
            </a:lvl1pPr>
            <a:lvl2pPr lvl="1" algn="l">
              <a:spcBef>
                <a:spcPts val="0"/>
              </a:spcBef>
              <a:spcAft>
                <a:spcPts val="0"/>
              </a:spcAft>
              <a:buSzPts val="5000"/>
              <a:buNone/>
              <a:defRPr sz="5000"/>
            </a:lvl2pPr>
            <a:lvl3pPr lvl="2" algn="l">
              <a:spcBef>
                <a:spcPts val="0"/>
              </a:spcBef>
              <a:spcAft>
                <a:spcPts val="0"/>
              </a:spcAft>
              <a:buSzPts val="5000"/>
              <a:buNone/>
              <a:defRPr sz="5000"/>
            </a:lvl3pPr>
            <a:lvl4pPr lvl="3" algn="l">
              <a:spcBef>
                <a:spcPts val="0"/>
              </a:spcBef>
              <a:spcAft>
                <a:spcPts val="0"/>
              </a:spcAft>
              <a:buSzPts val="5000"/>
              <a:buNone/>
              <a:defRPr sz="5000"/>
            </a:lvl4pPr>
            <a:lvl5pPr lvl="4" algn="l">
              <a:spcBef>
                <a:spcPts val="0"/>
              </a:spcBef>
              <a:spcAft>
                <a:spcPts val="0"/>
              </a:spcAft>
              <a:buSzPts val="5000"/>
              <a:buNone/>
              <a:defRPr sz="5000"/>
            </a:lvl5pPr>
            <a:lvl6pPr lvl="5" algn="l">
              <a:spcBef>
                <a:spcPts val="0"/>
              </a:spcBef>
              <a:spcAft>
                <a:spcPts val="0"/>
              </a:spcAft>
              <a:buSzPts val="5000"/>
              <a:buNone/>
              <a:defRPr sz="5000"/>
            </a:lvl6pPr>
            <a:lvl7pPr lvl="6" algn="l">
              <a:spcBef>
                <a:spcPts val="0"/>
              </a:spcBef>
              <a:spcAft>
                <a:spcPts val="0"/>
              </a:spcAft>
              <a:buSzPts val="5000"/>
              <a:buNone/>
              <a:defRPr sz="5000"/>
            </a:lvl7pPr>
            <a:lvl8pPr lvl="7" algn="l">
              <a:spcBef>
                <a:spcPts val="0"/>
              </a:spcBef>
              <a:spcAft>
                <a:spcPts val="0"/>
              </a:spcAft>
              <a:buSzPts val="5000"/>
              <a:buNone/>
              <a:defRPr sz="5000"/>
            </a:lvl8pPr>
            <a:lvl9pPr lvl="8" algn="l">
              <a:spcBef>
                <a:spcPts val="0"/>
              </a:spcBef>
              <a:spcAft>
                <a:spcPts val="0"/>
              </a:spcAft>
              <a:buSzPts val="5000"/>
              <a:buNone/>
              <a:defRPr sz="5000"/>
            </a:lvl9pPr>
          </a:lstStyle>
          <a:p/>
        </p:txBody>
      </p:sp>
      <p:sp>
        <p:nvSpPr>
          <p:cNvPr id="24" name="Google Shape;24;p3"/>
          <p:cNvSpPr txBox="1"/>
          <p:nvPr>
            <p:ph hasCustomPrompt="1" idx="3" type="title"/>
          </p:nvPr>
        </p:nvSpPr>
        <p:spPr>
          <a:xfrm>
            <a:off x="713225" y="1434300"/>
            <a:ext cx="1280700" cy="1012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7000"/>
              <a:buNone/>
              <a:defRPr sz="6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a:r>
              <a:t>xx%</a:t>
            </a:r>
          </a:p>
        </p:txBody>
      </p:sp>
      <p:pic>
        <p:nvPicPr>
          <p:cNvPr id="25" name="Google Shape;25;p3"/>
          <p:cNvPicPr preferRelativeResize="0"/>
          <p:nvPr/>
        </p:nvPicPr>
        <p:blipFill>
          <a:blip r:embed="rId4">
            <a:alphaModFix/>
          </a:blip>
          <a:stretch>
            <a:fillRect/>
          </a:stretch>
        </p:blipFill>
        <p:spPr>
          <a:xfrm>
            <a:off x="-802925" y="-543875"/>
            <a:ext cx="3505051" cy="233670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2">
    <p:spTree>
      <p:nvGrpSpPr>
        <p:cNvPr id="193" name="Shape 193"/>
        <p:cNvGrpSpPr/>
        <p:nvPr/>
      </p:nvGrpSpPr>
      <p:grpSpPr>
        <a:xfrm>
          <a:off x="0" y="0"/>
          <a:ext cx="0" cy="0"/>
          <a:chOff x="0" y="0"/>
          <a:chExt cx="0" cy="0"/>
        </a:xfrm>
      </p:grpSpPr>
      <p:pic>
        <p:nvPicPr>
          <p:cNvPr id="194" name="Google Shape;194;p21"/>
          <p:cNvPicPr preferRelativeResize="0"/>
          <p:nvPr/>
        </p:nvPicPr>
        <p:blipFill rotWithShape="1">
          <a:blip r:embed="rId2">
            <a:alphaModFix amt="15000"/>
          </a:blip>
          <a:srcRect b="0" l="0" r="0" t="15668"/>
          <a:stretch/>
        </p:blipFill>
        <p:spPr>
          <a:xfrm>
            <a:off x="0" y="0"/>
            <a:ext cx="9143997" cy="5143499"/>
          </a:xfrm>
          <a:prstGeom prst="rect">
            <a:avLst/>
          </a:prstGeom>
          <a:noFill/>
          <a:ln>
            <a:noFill/>
          </a:ln>
        </p:spPr>
      </p:pic>
      <p:sp>
        <p:nvSpPr>
          <p:cNvPr id="195" name="Google Shape;195;p21"/>
          <p:cNvSpPr txBox="1"/>
          <p:nvPr>
            <p:ph idx="12" type="sldNum"/>
          </p:nvPr>
        </p:nvSpPr>
        <p:spPr>
          <a:xfrm>
            <a:off x="4297650" y="4788075"/>
            <a:ext cx="548700" cy="3555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196" name="Google Shape;196;p21"/>
          <p:cNvSpPr txBox="1"/>
          <p:nvPr>
            <p:ph type="title"/>
          </p:nvPr>
        </p:nvSpPr>
        <p:spPr>
          <a:xfrm>
            <a:off x="728025" y="463300"/>
            <a:ext cx="7702800" cy="640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7" name="Google Shape;197;p21"/>
          <p:cNvSpPr txBox="1"/>
          <p:nvPr>
            <p:ph idx="1" type="body"/>
          </p:nvPr>
        </p:nvSpPr>
        <p:spPr>
          <a:xfrm>
            <a:off x="728025" y="1799425"/>
            <a:ext cx="7702800" cy="27876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pic>
        <p:nvPicPr>
          <p:cNvPr id="198" name="Google Shape;198;p21"/>
          <p:cNvPicPr preferRelativeResize="0"/>
          <p:nvPr/>
        </p:nvPicPr>
        <p:blipFill>
          <a:blip r:embed="rId3">
            <a:alphaModFix/>
          </a:blip>
          <a:stretch>
            <a:fillRect/>
          </a:stretch>
        </p:blipFill>
        <p:spPr>
          <a:xfrm>
            <a:off x="7396250" y="2521075"/>
            <a:ext cx="3830401" cy="2553601"/>
          </a:xfrm>
          <a:prstGeom prst="rect">
            <a:avLst/>
          </a:prstGeom>
          <a:noFill/>
          <a:ln>
            <a:noFill/>
          </a:ln>
        </p:spPr>
      </p:pic>
      <p:cxnSp>
        <p:nvCxnSpPr>
          <p:cNvPr id="199" name="Google Shape;199;p21"/>
          <p:cNvCxnSpPr/>
          <p:nvPr/>
        </p:nvCxnSpPr>
        <p:spPr>
          <a:xfrm rot="10800000">
            <a:off x="-1450" y="4788075"/>
            <a:ext cx="9181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00" name="Shape 200"/>
        <p:cNvGrpSpPr/>
        <p:nvPr/>
      </p:nvGrpSpPr>
      <p:grpSpPr>
        <a:xfrm>
          <a:off x="0" y="0"/>
          <a:ext cx="0" cy="0"/>
          <a:chOff x="0" y="0"/>
          <a:chExt cx="0" cy="0"/>
        </a:xfrm>
      </p:grpSpPr>
      <p:pic>
        <p:nvPicPr>
          <p:cNvPr id="201" name="Google Shape;201;p22"/>
          <p:cNvPicPr preferRelativeResize="0"/>
          <p:nvPr/>
        </p:nvPicPr>
        <p:blipFill rotWithShape="1">
          <a:blip r:embed="rId2">
            <a:alphaModFix amt="15000"/>
          </a:blip>
          <a:srcRect b="0" l="0" r="0" t="15668"/>
          <a:stretch/>
        </p:blipFill>
        <p:spPr>
          <a:xfrm>
            <a:off x="0" y="0"/>
            <a:ext cx="9143997" cy="5143499"/>
          </a:xfrm>
          <a:prstGeom prst="rect">
            <a:avLst/>
          </a:prstGeom>
          <a:noFill/>
          <a:ln>
            <a:noFill/>
          </a:ln>
        </p:spPr>
      </p:pic>
      <p:sp>
        <p:nvSpPr>
          <p:cNvPr id="202" name="Google Shape;202;p22"/>
          <p:cNvSpPr txBox="1"/>
          <p:nvPr>
            <p:ph idx="12" type="sldNum"/>
          </p:nvPr>
        </p:nvSpPr>
        <p:spPr>
          <a:xfrm>
            <a:off x="4297650" y="4788075"/>
            <a:ext cx="548700" cy="3555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
        <p:nvSpPr>
          <p:cNvPr id="203" name="Google Shape;203;p22"/>
          <p:cNvSpPr txBox="1"/>
          <p:nvPr>
            <p:ph type="title"/>
          </p:nvPr>
        </p:nvSpPr>
        <p:spPr>
          <a:xfrm>
            <a:off x="728025" y="463300"/>
            <a:ext cx="7702800" cy="640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04" name="Google Shape;204;p22"/>
          <p:cNvPicPr preferRelativeResize="0"/>
          <p:nvPr/>
        </p:nvPicPr>
        <p:blipFill>
          <a:blip r:embed="rId3">
            <a:alphaModFix/>
          </a:blip>
          <a:stretch>
            <a:fillRect/>
          </a:stretch>
        </p:blipFill>
        <p:spPr>
          <a:xfrm rot="4031041">
            <a:off x="-1068725" y="460574"/>
            <a:ext cx="2123197" cy="1415451"/>
          </a:xfrm>
          <a:prstGeom prst="rect">
            <a:avLst/>
          </a:prstGeom>
          <a:noFill/>
          <a:ln>
            <a:noFill/>
          </a:ln>
        </p:spPr>
      </p:pic>
      <p:pic>
        <p:nvPicPr>
          <p:cNvPr id="205" name="Google Shape;205;p22"/>
          <p:cNvPicPr preferRelativeResize="0"/>
          <p:nvPr/>
        </p:nvPicPr>
        <p:blipFill rotWithShape="1">
          <a:blip r:embed="rId4">
            <a:alphaModFix/>
          </a:blip>
          <a:srcRect b="0" l="13105" r="13105" t="0"/>
          <a:stretch/>
        </p:blipFill>
        <p:spPr>
          <a:xfrm flipH="1">
            <a:off x="8316675" y="4399975"/>
            <a:ext cx="1512300" cy="1366250"/>
          </a:xfrm>
          <a:prstGeom prst="rect">
            <a:avLst/>
          </a:prstGeom>
          <a:noFill/>
          <a:ln>
            <a:noFill/>
          </a:ln>
        </p:spPr>
      </p:pic>
      <p:cxnSp>
        <p:nvCxnSpPr>
          <p:cNvPr id="206" name="Google Shape;206;p22"/>
          <p:cNvCxnSpPr/>
          <p:nvPr/>
        </p:nvCxnSpPr>
        <p:spPr>
          <a:xfrm rot="10800000">
            <a:off x="-1450" y="4788075"/>
            <a:ext cx="9181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207" name="Shape 207"/>
        <p:cNvGrpSpPr/>
        <p:nvPr/>
      </p:nvGrpSpPr>
      <p:grpSpPr>
        <a:xfrm>
          <a:off x="0" y="0"/>
          <a:ext cx="0" cy="0"/>
          <a:chOff x="0" y="0"/>
          <a:chExt cx="0" cy="0"/>
        </a:xfrm>
      </p:grpSpPr>
      <p:pic>
        <p:nvPicPr>
          <p:cNvPr id="208" name="Google Shape;208;p23"/>
          <p:cNvPicPr preferRelativeResize="0"/>
          <p:nvPr/>
        </p:nvPicPr>
        <p:blipFill rotWithShape="1">
          <a:blip r:embed="rId2">
            <a:alphaModFix amt="15000"/>
          </a:blip>
          <a:srcRect b="0" l="0" r="0" t="15668"/>
          <a:stretch/>
        </p:blipFill>
        <p:spPr>
          <a:xfrm>
            <a:off x="0" y="0"/>
            <a:ext cx="9143997" cy="5143499"/>
          </a:xfrm>
          <a:prstGeom prst="rect">
            <a:avLst/>
          </a:prstGeom>
          <a:noFill/>
          <a:ln>
            <a:noFill/>
          </a:ln>
        </p:spPr>
      </p:pic>
      <p:sp>
        <p:nvSpPr>
          <p:cNvPr id="209" name="Google Shape;209;p23"/>
          <p:cNvSpPr txBox="1"/>
          <p:nvPr>
            <p:ph idx="12" type="sldNum"/>
          </p:nvPr>
        </p:nvSpPr>
        <p:spPr>
          <a:xfrm>
            <a:off x="4297650" y="4788075"/>
            <a:ext cx="548700" cy="355500"/>
          </a:xfrm>
          <a:prstGeom prst="rect">
            <a:avLst/>
          </a:prstGeom>
        </p:spPr>
        <p:txBody>
          <a:bodyPr anchorCtr="0" anchor="t" bIns="91425" lIns="91425" spcFirstLastPara="1" rIns="91425" wrap="square" tIns="91425">
            <a:noAutofit/>
          </a:bodyPr>
          <a:lstStyle>
            <a:lvl1pPr lvl="0" rtl="0" algn="ctr">
              <a:buNone/>
              <a:defRPr>
                <a:latin typeface="Viaoda Libre"/>
                <a:ea typeface="Viaoda Libre"/>
                <a:cs typeface="Viaoda Libre"/>
                <a:sym typeface="Viaoda Libre"/>
              </a:defRPr>
            </a:lvl1pPr>
            <a:lvl2pPr lvl="1" rtl="0" algn="ctr">
              <a:buNone/>
              <a:defRPr>
                <a:latin typeface="Viaoda Libre"/>
                <a:ea typeface="Viaoda Libre"/>
                <a:cs typeface="Viaoda Libre"/>
                <a:sym typeface="Viaoda Libre"/>
              </a:defRPr>
            </a:lvl2pPr>
            <a:lvl3pPr lvl="2" rtl="0" algn="ctr">
              <a:buNone/>
              <a:defRPr>
                <a:latin typeface="Viaoda Libre"/>
                <a:ea typeface="Viaoda Libre"/>
                <a:cs typeface="Viaoda Libre"/>
                <a:sym typeface="Viaoda Libre"/>
              </a:defRPr>
            </a:lvl3pPr>
            <a:lvl4pPr lvl="3" rtl="0" algn="ctr">
              <a:buNone/>
              <a:defRPr>
                <a:latin typeface="Viaoda Libre"/>
                <a:ea typeface="Viaoda Libre"/>
                <a:cs typeface="Viaoda Libre"/>
                <a:sym typeface="Viaoda Libre"/>
              </a:defRPr>
            </a:lvl4pPr>
            <a:lvl5pPr lvl="4" rtl="0" algn="ctr">
              <a:buNone/>
              <a:defRPr>
                <a:latin typeface="Viaoda Libre"/>
                <a:ea typeface="Viaoda Libre"/>
                <a:cs typeface="Viaoda Libre"/>
                <a:sym typeface="Viaoda Libre"/>
              </a:defRPr>
            </a:lvl5pPr>
            <a:lvl6pPr lvl="5" rtl="0" algn="ctr">
              <a:buNone/>
              <a:defRPr>
                <a:latin typeface="Viaoda Libre"/>
                <a:ea typeface="Viaoda Libre"/>
                <a:cs typeface="Viaoda Libre"/>
                <a:sym typeface="Viaoda Libre"/>
              </a:defRPr>
            </a:lvl6pPr>
            <a:lvl7pPr lvl="6" rtl="0" algn="ctr">
              <a:buNone/>
              <a:defRPr>
                <a:latin typeface="Viaoda Libre"/>
                <a:ea typeface="Viaoda Libre"/>
                <a:cs typeface="Viaoda Libre"/>
                <a:sym typeface="Viaoda Libre"/>
              </a:defRPr>
            </a:lvl7pPr>
            <a:lvl8pPr lvl="7" rtl="0" algn="ctr">
              <a:buNone/>
              <a:defRPr>
                <a:latin typeface="Viaoda Libre"/>
                <a:ea typeface="Viaoda Libre"/>
                <a:cs typeface="Viaoda Libre"/>
                <a:sym typeface="Viaoda Libre"/>
              </a:defRPr>
            </a:lvl8pPr>
            <a:lvl9pPr lvl="8" rtl="0" algn="ctr">
              <a:buNone/>
              <a:defRPr>
                <a:latin typeface="Viaoda Libre"/>
                <a:ea typeface="Viaoda Libre"/>
                <a:cs typeface="Viaoda Libre"/>
                <a:sym typeface="Viaoda Libre"/>
              </a:defRPr>
            </a:lvl9pPr>
          </a:lstStyle>
          <a:p>
            <a:pPr indent="0" lvl="0" marL="0" rtl="0" algn="ctr">
              <a:spcBef>
                <a:spcPts val="0"/>
              </a:spcBef>
              <a:spcAft>
                <a:spcPts val="0"/>
              </a:spcAft>
              <a:buNone/>
            </a:pPr>
            <a:fld id="{00000000-1234-1234-1234-123412341234}" type="slidenum">
              <a:rPr lang="en"/>
              <a:t>‹#›</a:t>
            </a:fld>
            <a:endParaRPr/>
          </a:p>
        </p:txBody>
      </p:sp>
      <p:sp>
        <p:nvSpPr>
          <p:cNvPr id="210" name="Google Shape;210;p23"/>
          <p:cNvSpPr txBox="1"/>
          <p:nvPr>
            <p:ph type="title"/>
          </p:nvPr>
        </p:nvSpPr>
        <p:spPr>
          <a:xfrm>
            <a:off x="728025" y="463300"/>
            <a:ext cx="7702800" cy="6408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11" name="Google Shape;211;p23"/>
          <p:cNvPicPr preferRelativeResize="0"/>
          <p:nvPr/>
        </p:nvPicPr>
        <p:blipFill>
          <a:blip r:embed="rId3">
            <a:alphaModFix/>
          </a:blip>
          <a:stretch>
            <a:fillRect/>
          </a:stretch>
        </p:blipFill>
        <p:spPr>
          <a:xfrm rot="10800000">
            <a:off x="7401275" y="-1200950"/>
            <a:ext cx="2802400" cy="1868251"/>
          </a:xfrm>
          <a:prstGeom prst="rect">
            <a:avLst/>
          </a:prstGeom>
          <a:noFill/>
          <a:ln>
            <a:noFill/>
          </a:ln>
        </p:spPr>
      </p:pic>
      <p:pic>
        <p:nvPicPr>
          <p:cNvPr id="212" name="Google Shape;212;p23"/>
          <p:cNvPicPr preferRelativeResize="0"/>
          <p:nvPr/>
        </p:nvPicPr>
        <p:blipFill>
          <a:blip r:embed="rId4">
            <a:alphaModFix/>
          </a:blip>
          <a:stretch>
            <a:fillRect/>
          </a:stretch>
        </p:blipFill>
        <p:spPr>
          <a:xfrm rot="10800000">
            <a:off x="-260150" y="4373325"/>
            <a:ext cx="2296649" cy="1531099"/>
          </a:xfrm>
          <a:prstGeom prst="rect">
            <a:avLst/>
          </a:prstGeom>
          <a:noFill/>
          <a:ln>
            <a:noFill/>
          </a:ln>
        </p:spPr>
      </p:pic>
      <p:cxnSp>
        <p:nvCxnSpPr>
          <p:cNvPr id="213" name="Google Shape;213;p23"/>
          <p:cNvCxnSpPr/>
          <p:nvPr/>
        </p:nvCxnSpPr>
        <p:spPr>
          <a:xfrm rot="10800000">
            <a:off x="-1450" y="4788075"/>
            <a:ext cx="9181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14" name="Shape 214"/>
        <p:cNvGrpSpPr/>
        <p:nvPr/>
      </p:nvGrpSpPr>
      <p:grpSpPr>
        <a:xfrm>
          <a:off x="0" y="0"/>
          <a:ext cx="0" cy="0"/>
          <a:chOff x="0" y="0"/>
          <a:chExt cx="0" cy="0"/>
        </a:xfrm>
      </p:grpSpPr>
      <p:pic>
        <p:nvPicPr>
          <p:cNvPr id="215" name="Google Shape;215;p24"/>
          <p:cNvPicPr preferRelativeResize="0"/>
          <p:nvPr/>
        </p:nvPicPr>
        <p:blipFill rotWithShape="1">
          <a:blip r:embed="rId2">
            <a:alphaModFix amt="15000"/>
          </a:blip>
          <a:srcRect b="0" l="0" r="0" t="15668"/>
          <a:stretch/>
        </p:blipFill>
        <p:spPr>
          <a:xfrm>
            <a:off x="0" y="0"/>
            <a:ext cx="9143997" cy="5143499"/>
          </a:xfrm>
          <a:prstGeom prst="rect">
            <a:avLst/>
          </a:prstGeom>
          <a:noFill/>
          <a:ln>
            <a:noFill/>
          </a:ln>
        </p:spPr>
      </p:pic>
      <p:sp>
        <p:nvSpPr>
          <p:cNvPr id="216" name="Google Shape;216;p24"/>
          <p:cNvSpPr txBox="1"/>
          <p:nvPr>
            <p:ph type="title"/>
          </p:nvPr>
        </p:nvSpPr>
        <p:spPr>
          <a:xfrm>
            <a:off x="5001175" y="539500"/>
            <a:ext cx="3426000" cy="7911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500"/>
              <a:buNone/>
              <a:defRPr sz="4500"/>
            </a:lvl1pPr>
            <a:lvl2pPr lvl="1" rtl="0" algn="l">
              <a:spcBef>
                <a:spcPts val="0"/>
              </a:spcBef>
              <a:spcAft>
                <a:spcPts val="0"/>
              </a:spcAft>
              <a:buSzPts val="3500"/>
              <a:buNone/>
              <a:defRPr/>
            </a:lvl2pPr>
            <a:lvl3pPr lvl="2" rtl="0" algn="l">
              <a:spcBef>
                <a:spcPts val="0"/>
              </a:spcBef>
              <a:spcAft>
                <a:spcPts val="0"/>
              </a:spcAft>
              <a:buSzPts val="3500"/>
              <a:buNone/>
              <a:defRPr/>
            </a:lvl3pPr>
            <a:lvl4pPr lvl="3" rtl="0" algn="l">
              <a:spcBef>
                <a:spcPts val="0"/>
              </a:spcBef>
              <a:spcAft>
                <a:spcPts val="0"/>
              </a:spcAft>
              <a:buSzPts val="3500"/>
              <a:buNone/>
              <a:defRPr/>
            </a:lvl4pPr>
            <a:lvl5pPr lvl="4" rtl="0" algn="l">
              <a:spcBef>
                <a:spcPts val="0"/>
              </a:spcBef>
              <a:spcAft>
                <a:spcPts val="0"/>
              </a:spcAft>
              <a:buSzPts val="3500"/>
              <a:buNone/>
              <a:defRPr/>
            </a:lvl5pPr>
            <a:lvl6pPr lvl="5" rtl="0" algn="l">
              <a:spcBef>
                <a:spcPts val="0"/>
              </a:spcBef>
              <a:spcAft>
                <a:spcPts val="0"/>
              </a:spcAft>
              <a:buSzPts val="3500"/>
              <a:buNone/>
              <a:defRPr/>
            </a:lvl6pPr>
            <a:lvl7pPr lvl="6" rtl="0" algn="l">
              <a:spcBef>
                <a:spcPts val="0"/>
              </a:spcBef>
              <a:spcAft>
                <a:spcPts val="0"/>
              </a:spcAft>
              <a:buSzPts val="3500"/>
              <a:buNone/>
              <a:defRPr/>
            </a:lvl7pPr>
            <a:lvl8pPr lvl="7" rtl="0" algn="l">
              <a:spcBef>
                <a:spcPts val="0"/>
              </a:spcBef>
              <a:spcAft>
                <a:spcPts val="0"/>
              </a:spcAft>
              <a:buSzPts val="3500"/>
              <a:buNone/>
              <a:defRPr/>
            </a:lvl8pPr>
            <a:lvl9pPr lvl="8" rtl="0" algn="l">
              <a:spcBef>
                <a:spcPts val="0"/>
              </a:spcBef>
              <a:spcAft>
                <a:spcPts val="0"/>
              </a:spcAft>
              <a:buSzPts val="3500"/>
              <a:buNone/>
              <a:defRPr/>
            </a:lvl9pPr>
          </a:lstStyle>
          <a:p/>
        </p:txBody>
      </p:sp>
      <p:sp>
        <p:nvSpPr>
          <p:cNvPr id="217" name="Google Shape;217;p24"/>
          <p:cNvSpPr txBox="1"/>
          <p:nvPr>
            <p:ph idx="1" type="subTitle"/>
          </p:nvPr>
        </p:nvSpPr>
        <p:spPr>
          <a:xfrm>
            <a:off x="5001175" y="1254724"/>
            <a:ext cx="3429600" cy="1056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218" name="Google Shape;218;p24"/>
          <p:cNvSpPr txBox="1"/>
          <p:nvPr/>
        </p:nvSpPr>
        <p:spPr>
          <a:xfrm>
            <a:off x="5001175" y="3979800"/>
            <a:ext cx="3188700" cy="607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Mulish"/>
                <a:ea typeface="Mulish"/>
                <a:cs typeface="Mulish"/>
                <a:sym typeface="Mulish"/>
              </a:rPr>
              <a:t>CREDITS:</a:t>
            </a:r>
            <a:r>
              <a:rPr lang="en" sz="1000">
                <a:solidFill>
                  <a:schemeClr val="dk1"/>
                </a:solidFill>
                <a:latin typeface="Mulish"/>
                <a:ea typeface="Mulish"/>
                <a:cs typeface="Mulish"/>
                <a:sym typeface="Mulish"/>
              </a:rPr>
              <a:t> This presentation template was created by </a:t>
            </a:r>
            <a:r>
              <a:rPr b="1" lang="en" sz="1000" u="sng">
                <a:solidFill>
                  <a:schemeClr val="lt2"/>
                </a:solidFill>
                <a:latin typeface="Mulish"/>
                <a:ea typeface="Mulish"/>
                <a:cs typeface="Mulish"/>
                <a:sym typeface="Mulish"/>
                <a:hlinkClick r:id="rId3">
                  <a:extLst>
                    <a:ext uri="{A12FA001-AC4F-418D-AE19-62706E023703}">
                      <ahyp:hlinkClr val="tx"/>
                    </a:ext>
                  </a:extLst>
                </a:hlinkClick>
              </a:rPr>
              <a:t>Slidesgo</a:t>
            </a:r>
            <a:r>
              <a:rPr lang="en" sz="1000">
                <a:solidFill>
                  <a:schemeClr val="dk1"/>
                </a:solidFill>
                <a:latin typeface="Mulish"/>
                <a:ea typeface="Mulish"/>
                <a:cs typeface="Mulish"/>
                <a:sym typeface="Mulish"/>
              </a:rPr>
              <a:t>, and includes icons by </a:t>
            </a:r>
            <a:r>
              <a:rPr b="1" lang="en" sz="1000" u="sng">
                <a:solidFill>
                  <a:schemeClr val="lt2"/>
                </a:solidFill>
                <a:latin typeface="Mulish"/>
                <a:ea typeface="Mulish"/>
                <a:cs typeface="Mulish"/>
                <a:sym typeface="Mulish"/>
                <a:hlinkClick r:id="rId4">
                  <a:extLst>
                    <a:ext uri="{A12FA001-AC4F-418D-AE19-62706E023703}">
                      <ahyp:hlinkClr val="tx"/>
                    </a:ext>
                  </a:extLst>
                </a:hlinkClick>
              </a:rPr>
              <a:t>Flaticon</a:t>
            </a:r>
            <a:r>
              <a:rPr lang="en" sz="1000">
                <a:solidFill>
                  <a:schemeClr val="dk1"/>
                </a:solidFill>
                <a:latin typeface="Mulish"/>
                <a:ea typeface="Mulish"/>
                <a:cs typeface="Mulish"/>
                <a:sym typeface="Mulish"/>
              </a:rPr>
              <a:t>, and infographics &amp; images by </a:t>
            </a:r>
            <a:r>
              <a:rPr b="1" lang="en" sz="1000" u="sng">
                <a:solidFill>
                  <a:schemeClr val="lt2"/>
                </a:solidFill>
                <a:latin typeface="Mulish"/>
                <a:ea typeface="Mulish"/>
                <a:cs typeface="Mulish"/>
                <a:sym typeface="Mulish"/>
                <a:hlinkClick r:id="rId5">
                  <a:extLst>
                    <a:ext uri="{A12FA001-AC4F-418D-AE19-62706E023703}">
                      <ahyp:hlinkClr val="tx"/>
                    </a:ext>
                  </a:extLst>
                </a:hlinkClick>
              </a:rPr>
              <a:t>Freepik</a:t>
            </a:r>
            <a:r>
              <a:rPr lang="en" sz="1000" u="sng">
                <a:solidFill>
                  <a:schemeClr val="lt2"/>
                </a:solidFill>
                <a:latin typeface="Mulish"/>
                <a:ea typeface="Mulish"/>
                <a:cs typeface="Mulish"/>
                <a:sym typeface="Mulish"/>
              </a:rPr>
              <a:t> </a:t>
            </a:r>
            <a:endParaRPr b="1" sz="1000" u="sng">
              <a:solidFill>
                <a:schemeClr val="lt2"/>
              </a:solidFill>
              <a:latin typeface="Mulish"/>
              <a:ea typeface="Mulish"/>
              <a:cs typeface="Mulish"/>
              <a:sym typeface="Mulish"/>
            </a:endParaRPr>
          </a:p>
        </p:txBody>
      </p:sp>
      <p:sp>
        <p:nvSpPr>
          <p:cNvPr id="219" name="Google Shape;219;p24"/>
          <p:cNvSpPr/>
          <p:nvPr>
            <p:ph idx="2" type="pic"/>
          </p:nvPr>
        </p:nvSpPr>
        <p:spPr>
          <a:xfrm>
            <a:off x="713225" y="2373"/>
            <a:ext cx="3152700" cy="4785300"/>
          </a:xfrm>
          <a:prstGeom prst="rect">
            <a:avLst/>
          </a:prstGeom>
          <a:noFill/>
          <a:ln cap="flat" cmpd="sng" w="9525">
            <a:solidFill>
              <a:schemeClr val="dk1"/>
            </a:solidFill>
            <a:prstDash val="solid"/>
            <a:round/>
            <a:headEnd len="sm" w="sm" type="none"/>
            <a:tailEnd len="sm" w="sm" type="none"/>
          </a:ln>
        </p:spPr>
      </p:sp>
      <p:sp>
        <p:nvSpPr>
          <p:cNvPr id="220" name="Google Shape;220;p24"/>
          <p:cNvSpPr txBox="1"/>
          <p:nvPr>
            <p:ph idx="12" type="sldNum"/>
          </p:nvPr>
        </p:nvSpPr>
        <p:spPr>
          <a:xfrm>
            <a:off x="4297650" y="4788075"/>
            <a:ext cx="548700" cy="3555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cxnSp>
        <p:nvCxnSpPr>
          <p:cNvPr id="221" name="Google Shape;221;p24"/>
          <p:cNvCxnSpPr/>
          <p:nvPr/>
        </p:nvCxnSpPr>
        <p:spPr>
          <a:xfrm rot="10800000">
            <a:off x="-1450" y="4788075"/>
            <a:ext cx="9181200" cy="0"/>
          </a:xfrm>
          <a:prstGeom prst="straightConnector1">
            <a:avLst/>
          </a:prstGeom>
          <a:noFill/>
          <a:ln cap="flat" cmpd="sng" w="9525">
            <a:solidFill>
              <a:schemeClr val="dk1"/>
            </a:solidFill>
            <a:prstDash val="solid"/>
            <a:round/>
            <a:headEnd len="med" w="med" type="none"/>
            <a:tailEnd len="med" w="med" type="none"/>
          </a:ln>
        </p:spPr>
      </p:cxnSp>
      <p:pic>
        <p:nvPicPr>
          <p:cNvPr id="222" name="Google Shape;222;p24"/>
          <p:cNvPicPr preferRelativeResize="0"/>
          <p:nvPr/>
        </p:nvPicPr>
        <p:blipFill rotWithShape="1">
          <a:blip r:embed="rId6">
            <a:alphaModFix/>
          </a:blip>
          <a:srcRect b="0" l="13460" r="13460" t="0"/>
          <a:stretch/>
        </p:blipFill>
        <p:spPr>
          <a:xfrm>
            <a:off x="-1524675" y="395325"/>
            <a:ext cx="2806749" cy="2560551"/>
          </a:xfrm>
          <a:prstGeom prst="rect">
            <a:avLst/>
          </a:prstGeom>
          <a:noFill/>
          <a:ln>
            <a:noFill/>
          </a:ln>
        </p:spPr>
      </p:pic>
      <p:pic>
        <p:nvPicPr>
          <p:cNvPr id="223" name="Google Shape;223;p24"/>
          <p:cNvPicPr preferRelativeResize="0"/>
          <p:nvPr/>
        </p:nvPicPr>
        <p:blipFill>
          <a:blip r:embed="rId7">
            <a:alphaModFix/>
          </a:blip>
          <a:stretch>
            <a:fillRect/>
          </a:stretch>
        </p:blipFill>
        <p:spPr>
          <a:xfrm rot="5400000">
            <a:off x="7663775" y="1173275"/>
            <a:ext cx="3122401" cy="208160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4">
    <p:spTree>
      <p:nvGrpSpPr>
        <p:cNvPr id="224" name="Shape 224"/>
        <p:cNvGrpSpPr/>
        <p:nvPr/>
      </p:nvGrpSpPr>
      <p:grpSpPr>
        <a:xfrm>
          <a:off x="0" y="0"/>
          <a:ext cx="0" cy="0"/>
          <a:chOff x="0" y="0"/>
          <a:chExt cx="0" cy="0"/>
        </a:xfrm>
      </p:grpSpPr>
      <p:pic>
        <p:nvPicPr>
          <p:cNvPr id="225" name="Google Shape;225;p25"/>
          <p:cNvPicPr preferRelativeResize="0"/>
          <p:nvPr/>
        </p:nvPicPr>
        <p:blipFill rotWithShape="1">
          <a:blip r:embed="rId2">
            <a:alphaModFix amt="15000"/>
          </a:blip>
          <a:srcRect b="0" l="0" r="0" t="15668"/>
          <a:stretch/>
        </p:blipFill>
        <p:spPr>
          <a:xfrm>
            <a:off x="0" y="0"/>
            <a:ext cx="9143997" cy="5143499"/>
          </a:xfrm>
          <a:prstGeom prst="rect">
            <a:avLst/>
          </a:prstGeom>
          <a:noFill/>
          <a:ln>
            <a:noFill/>
          </a:ln>
        </p:spPr>
      </p:pic>
      <p:pic>
        <p:nvPicPr>
          <p:cNvPr id="226" name="Google Shape;226;p25"/>
          <p:cNvPicPr preferRelativeResize="0"/>
          <p:nvPr/>
        </p:nvPicPr>
        <p:blipFill>
          <a:blip r:embed="rId3">
            <a:alphaModFix/>
          </a:blip>
          <a:stretch>
            <a:fillRect/>
          </a:stretch>
        </p:blipFill>
        <p:spPr>
          <a:xfrm>
            <a:off x="6492150" y="3058875"/>
            <a:ext cx="3830401" cy="2553601"/>
          </a:xfrm>
          <a:prstGeom prst="rect">
            <a:avLst/>
          </a:prstGeom>
          <a:noFill/>
          <a:ln>
            <a:noFill/>
          </a:ln>
        </p:spPr>
      </p:pic>
      <p:pic>
        <p:nvPicPr>
          <p:cNvPr id="227" name="Google Shape;227;p25"/>
          <p:cNvPicPr preferRelativeResize="0"/>
          <p:nvPr/>
        </p:nvPicPr>
        <p:blipFill rotWithShape="1">
          <a:blip r:embed="rId4">
            <a:alphaModFix/>
          </a:blip>
          <a:srcRect b="5199" l="6194" r="6194" t="4531"/>
          <a:stretch/>
        </p:blipFill>
        <p:spPr>
          <a:xfrm>
            <a:off x="7406275" y="0"/>
            <a:ext cx="2869449" cy="1970925"/>
          </a:xfrm>
          <a:prstGeom prst="rect">
            <a:avLst/>
          </a:prstGeom>
          <a:noFill/>
          <a:ln>
            <a:noFill/>
          </a:ln>
        </p:spPr>
      </p:pic>
      <p:pic>
        <p:nvPicPr>
          <p:cNvPr id="228" name="Google Shape;228;p25"/>
          <p:cNvPicPr preferRelativeResize="0"/>
          <p:nvPr/>
        </p:nvPicPr>
        <p:blipFill rotWithShape="1">
          <a:blip r:embed="rId5">
            <a:alphaModFix/>
          </a:blip>
          <a:srcRect b="0" l="13460" r="13460" t="0"/>
          <a:stretch/>
        </p:blipFill>
        <p:spPr>
          <a:xfrm flipH="1">
            <a:off x="7469974" y="-618925"/>
            <a:ext cx="2067701" cy="1886351"/>
          </a:xfrm>
          <a:prstGeom prst="rect">
            <a:avLst/>
          </a:prstGeom>
          <a:noFill/>
          <a:ln>
            <a:noFill/>
          </a:ln>
        </p:spPr>
      </p:pic>
      <p:sp>
        <p:nvSpPr>
          <p:cNvPr id="229" name="Google Shape;229;p25"/>
          <p:cNvSpPr txBox="1"/>
          <p:nvPr>
            <p:ph idx="12" type="sldNum"/>
          </p:nvPr>
        </p:nvSpPr>
        <p:spPr>
          <a:xfrm>
            <a:off x="4297650" y="4788075"/>
            <a:ext cx="548700" cy="3555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cxnSp>
        <p:nvCxnSpPr>
          <p:cNvPr id="230" name="Google Shape;230;p25"/>
          <p:cNvCxnSpPr/>
          <p:nvPr/>
        </p:nvCxnSpPr>
        <p:spPr>
          <a:xfrm rot="10800000">
            <a:off x="-1450" y="4788075"/>
            <a:ext cx="9181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4_1">
    <p:spTree>
      <p:nvGrpSpPr>
        <p:cNvPr id="231" name="Shape 231"/>
        <p:cNvGrpSpPr/>
        <p:nvPr/>
      </p:nvGrpSpPr>
      <p:grpSpPr>
        <a:xfrm>
          <a:off x="0" y="0"/>
          <a:ext cx="0" cy="0"/>
          <a:chOff x="0" y="0"/>
          <a:chExt cx="0" cy="0"/>
        </a:xfrm>
      </p:grpSpPr>
      <p:pic>
        <p:nvPicPr>
          <p:cNvPr id="232" name="Google Shape;232;p26"/>
          <p:cNvPicPr preferRelativeResize="0"/>
          <p:nvPr/>
        </p:nvPicPr>
        <p:blipFill rotWithShape="1">
          <a:blip r:embed="rId2">
            <a:alphaModFix amt="15000"/>
          </a:blip>
          <a:srcRect b="0" l="0" r="0" t="15668"/>
          <a:stretch/>
        </p:blipFill>
        <p:spPr>
          <a:xfrm>
            <a:off x="0" y="0"/>
            <a:ext cx="9143997" cy="5143499"/>
          </a:xfrm>
          <a:prstGeom prst="rect">
            <a:avLst/>
          </a:prstGeom>
          <a:noFill/>
          <a:ln>
            <a:noFill/>
          </a:ln>
        </p:spPr>
      </p:pic>
      <p:pic>
        <p:nvPicPr>
          <p:cNvPr id="233" name="Google Shape;233;p26"/>
          <p:cNvPicPr preferRelativeResize="0"/>
          <p:nvPr/>
        </p:nvPicPr>
        <p:blipFill rotWithShape="1">
          <a:blip r:embed="rId3">
            <a:alphaModFix/>
          </a:blip>
          <a:srcRect b="10900" l="12786" r="12786" t="10900"/>
          <a:stretch/>
        </p:blipFill>
        <p:spPr>
          <a:xfrm>
            <a:off x="-1274125" y="-475700"/>
            <a:ext cx="2829350" cy="1981850"/>
          </a:xfrm>
          <a:prstGeom prst="rect">
            <a:avLst/>
          </a:prstGeom>
          <a:noFill/>
          <a:ln>
            <a:noFill/>
          </a:ln>
        </p:spPr>
      </p:pic>
      <p:pic>
        <p:nvPicPr>
          <p:cNvPr id="234" name="Google Shape;234;p26"/>
          <p:cNvPicPr preferRelativeResize="0"/>
          <p:nvPr/>
        </p:nvPicPr>
        <p:blipFill rotWithShape="1">
          <a:blip r:embed="rId4">
            <a:alphaModFix/>
          </a:blip>
          <a:srcRect b="0" l="22238" r="22233" t="0"/>
          <a:stretch/>
        </p:blipFill>
        <p:spPr>
          <a:xfrm rot="10800000">
            <a:off x="6797325" y="4215925"/>
            <a:ext cx="1839850" cy="2208949"/>
          </a:xfrm>
          <a:prstGeom prst="rect">
            <a:avLst/>
          </a:prstGeom>
          <a:noFill/>
          <a:ln>
            <a:noFill/>
          </a:ln>
        </p:spPr>
      </p:pic>
      <p:pic>
        <p:nvPicPr>
          <p:cNvPr id="235" name="Google Shape;235;p26"/>
          <p:cNvPicPr preferRelativeResize="0"/>
          <p:nvPr/>
        </p:nvPicPr>
        <p:blipFill>
          <a:blip r:embed="rId5">
            <a:alphaModFix/>
          </a:blip>
          <a:stretch>
            <a:fillRect/>
          </a:stretch>
        </p:blipFill>
        <p:spPr>
          <a:xfrm flipH="1" rot="-1478106">
            <a:off x="-825499" y="896224"/>
            <a:ext cx="2177297" cy="1451500"/>
          </a:xfrm>
          <a:prstGeom prst="rect">
            <a:avLst/>
          </a:prstGeom>
          <a:noFill/>
          <a:ln>
            <a:noFill/>
          </a:ln>
        </p:spPr>
      </p:pic>
      <p:sp>
        <p:nvSpPr>
          <p:cNvPr id="236" name="Google Shape;236;p26"/>
          <p:cNvSpPr txBox="1"/>
          <p:nvPr>
            <p:ph idx="12" type="sldNum"/>
          </p:nvPr>
        </p:nvSpPr>
        <p:spPr>
          <a:xfrm>
            <a:off x="4297650" y="4788075"/>
            <a:ext cx="548700" cy="3555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cxnSp>
        <p:nvCxnSpPr>
          <p:cNvPr id="237" name="Google Shape;237;p26"/>
          <p:cNvCxnSpPr/>
          <p:nvPr/>
        </p:nvCxnSpPr>
        <p:spPr>
          <a:xfrm rot="10800000">
            <a:off x="-1450" y="4788075"/>
            <a:ext cx="91812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pic>
        <p:nvPicPr>
          <p:cNvPr id="27" name="Google Shape;27;p4"/>
          <p:cNvPicPr preferRelativeResize="0"/>
          <p:nvPr/>
        </p:nvPicPr>
        <p:blipFill rotWithShape="1">
          <a:blip r:embed="rId2">
            <a:alphaModFix amt="15000"/>
          </a:blip>
          <a:srcRect b="0" l="0" r="0" t="15668"/>
          <a:stretch/>
        </p:blipFill>
        <p:spPr>
          <a:xfrm>
            <a:off x="0" y="0"/>
            <a:ext cx="9143997" cy="5143499"/>
          </a:xfrm>
          <a:prstGeom prst="rect">
            <a:avLst/>
          </a:prstGeom>
          <a:noFill/>
          <a:ln>
            <a:noFill/>
          </a:ln>
        </p:spPr>
      </p:pic>
      <p:sp>
        <p:nvSpPr>
          <p:cNvPr id="28" name="Google Shape;28;p4"/>
          <p:cNvSpPr txBox="1"/>
          <p:nvPr>
            <p:ph idx="12" type="sldNum"/>
          </p:nvPr>
        </p:nvSpPr>
        <p:spPr>
          <a:xfrm>
            <a:off x="4297650" y="4788075"/>
            <a:ext cx="548700" cy="3555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cxnSp>
        <p:nvCxnSpPr>
          <p:cNvPr id="29" name="Google Shape;29;p4"/>
          <p:cNvCxnSpPr/>
          <p:nvPr/>
        </p:nvCxnSpPr>
        <p:spPr>
          <a:xfrm rot="10800000">
            <a:off x="-1450" y="4788075"/>
            <a:ext cx="9181200" cy="0"/>
          </a:xfrm>
          <a:prstGeom prst="straightConnector1">
            <a:avLst/>
          </a:prstGeom>
          <a:noFill/>
          <a:ln cap="flat" cmpd="sng" w="9525">
            <a:solidFill>
              <a:schemeClr val="dk1"/>
            </a:solidFill>
            <a:prstDash val="solid"/>
            <a:round/>
            <a:headEnd len="med" w="med" type="none"/>
            <a:tailEnd len="med" w="med" type="none"/>
          </a:ln>
        </p:spPr>
      </p:cxnSp>
      <p:sp>
        <p:nvSpPr>
          <p:cNvPr id="30" name="Google Shape;30;p4"/>
          <p:cNvSpPr txBox="1"/>
          <p:nvPr>
            <p:ph type="title"/>
          </p:nvPr>
        </p:nvSpPr>
        <p:spPr>
          <a:xfrm>
            <a:off x="728025" y="463300"/>
            <a:ext cx="7702800" cy="6408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1" name="Google Shape;31;p4"/>
          <p:cNvSpPr txBox="1"/>
          <p:nvPr>
            <p:ph idx="1" type="subTitle"/>
          </p:nvPr>
        </p:nvSpPr>
        <p:spPr>
          <a:xfrm>
            <a:off x="714375" y="1222375"/>
            <a:ext cx="7702800" cy="210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0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pic>
        <p:nvPicPr>
          <p:cNvPr id="32" name="Google Shape;32;p4"/>
          <p:cNvPicPr preferRelativeResize="0"/>
          <p:nvPr/>
        </p:nvPicPr>
        <p:blipFill>
          <a:blip r:embed="rId3">
            <a:alphaModFix/>
          </a:blip>
          <a:stretch>
            <a:fillRect/>
          </a:stretch>
        </p:blipFill>
        <p:spPr>
          <a:xfrm>
            <a:off x="-1161200" y="-417525"/>
            <a:ext cx="2415499" cy="1610351"/>
          </a:xfrm>
          <a:prstGeom prst="rect">
            <a:avLst/>
          </a:prstGeom>
          <a:noFill/>
          <a:ln>
            <a:noFill/>
          </a:ln>
        </p:spPr>
      </p:pic>
      <p:pic>
        <p:nvPicPr>
          <p:cNvPr id="33" name="Google Shape;33;p4"/>
          <p:cNvPicPr preferRelativeResize="0"/>
          <p:nvPr/>
        </p:nvPicPr>
        <p:blipFill rotWithShape="1">
          <a:blip r:embed="rId4">
            <a:alphaModFix/>
          </a:blip>
          <a:srcRect b="0" l="11697" r="11697" t="0"/>
          <a:stretch/>
        </p:blipFill>
        <p:spPr>
          <a:xfrm flipH="1" rot="-1636056">
            <a:off x="8349025" y="247501"/>
            <a:ext cx="1871126" cy="162840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pic>
        <p:nvPicPr>
          <p:cNvPr id="35" name="Google Shape;35;p5"/>
          <p:cNvPicPr preferRelativeResize="0"/>
          <p:nvPr/>
        </p:nvPicPr>
        <p:blipFill rotWithShape="1">
          <a:blip r:embed="rId2">
            <a:alphaModFix amt="15000"/>
          </a:blip>
          <a:srcRect b="0" l="0" r="0" t="15668"/>
          <a:stretch/>
        </p:blipFill>
        <p:spPr>
          <a:xfrm>
            <a:off x="0" y="0"/>
            <a:ext cx="9143997" cy="5143499"/>
          </a:xfrm>
          <a:prstGeom prst="rect">
            <a:avLst/>
          </a:prstGeom>
          <a:noFill/>
          <a:ln>
            <a:noFill/>
          </a:ln>
        </p:spPr>
      </p:pic>
      <p:sp>
        <p:nvSpPr>
          <p:cNvPr id="36" name="Google Shape;36;p5"/>
          <p:cNvSpPr txBox="1"/>
          <p:nvPr>
            <p:ph idx="12" type="sldNum"/>
          </p:nvPr>
        </p:nvSpPr>
        <p:spPr>
          <a:xfrm>
            <a:off x="4297650" y="4788075"/>
            <a:ext cx="548700" cy="3555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cxnSp>
        <p:nvCxnSpPr>
          <p:cNvPr id="37" name="Google Shape;37;p5"/>
          <p:cNvCxnSpPr/>
          <p:nvPr/>
        </p:nvCxnSpPr>
        <p:spPr>
          <a:xfrm rot="10800000">
            <a:off x="-1450" y="4788075"/>
            <a:ext cx="9181200" cy="0"/>
          </a:xfrm>
          <a:prstGeom prst="straightConnector1">
            <a:avLst/>
          </a:prstGeom>
          <a:noFill/>
          <a:ln cap="flat" cmpd="sng" w="9525">
            <a:solidFill>
              <a:schemeClr val="dk1"/>
            </a:solidFill>
            <a:prstDash val="solid"/>
            <a:round/>
            <a:headEnd len="med" w="med" type="none"/>
            <a:tailEnd len="med" w="med" type="none"/>
          </a:ln>
        </p:spPr>
      </p:cxnSp>
      <p:sp>
        <p:nvSpPr>
          <p:cNvPr id="38" name="Google Shape;38;p5"/>
          <p:cNvSpPr txBox="1"/>
          <p:nvPr>
            <p:ph type="title"/>
          </p:nvPr>
        </p:nvSpPr>
        <p:spPr>
          <a:xfrm>
            <a:off x="728025" y="463300"/>
            <a:ext cx="7702800" cy="640800"/>
          </a:xfrm>
          <a:prstGeom prst="rect">
            <a:avLst/>
          </a:prstGeom>
        </p:spPr>
        <p:txBody>
          <a:bodyPr anchorCtr="0" anchor="t" bIns="91425" lIns="91425" spcFirstLastPara="1" rIns="91425" wrap="square" tIns="91425">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sp>
        <p:nvSpPr>
          <p:cNvPr id="39" name="Google Shape;39;p5"/>
          <p:cNvSpPr txBox="1"/>
          <p:nvPr>
            <p:ph idx="1" type="subTitle"/>
          </p:nvPr>
        </p:nvSpPr>
        <p:spPr>
          <a:xfrm>
            <a:off x="3290430" y="1937475"/>
            <a:ext cx="5140200" cy="516600"/>
          </a:xfrm>
          <a:prstGeom prst="rect">
            <a:avLst/>
          </a:prstGeom>
        </p:spPr>
        <p:txBody>
          <a:bodyPr anchorCtr="0" anchor="b" bIns="91425" lIns="91425" spcFirstLastPara="1" rIns="91425" wrap="square" tIns="91425">
            <a:noAutofit/>
          </a:bodyPr>
          <a:lstStyle>
            <a:lvl1pPr lvl="0" rtl="0">
              <a:spcBef>
                <a:spcPts val="0"/>
              </a:spcBef>
              <a:spcAft>
                <a:spcPts val="0"/>
              </a:spcAft>
              <a:buSzPts val="2300"/>
              <a:buFont typeface="Ysabeau"/>
              <a:buNone/>
              <a:defRPr sz="2300">
                <a:latin typeface="Viaoda Libre"/>
                <a:ea typeface="Viaoda Libre"/>
                <a:cs typeface="Viaoda Libre"/>
                <a:sym typeface="Viaoda Libr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40" name="Google Shape;40;p5"/>
          <p:cNvSpPr txBox="1"/>
          <p:nvPr>
            <p:ph idx="2" type="subTitle"/>
          </p:nvPr>
        </p:nvSpPr>
        <p:spPr>
          <a:xfrm>
            <a:off x="3290425" y="2335111"/>
            <a:ext cx="5138700" cy="8694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41" name="Google Shape;41;p5"/>
          <p:cNvSpPr txBox="1"/>
          <p:nvPr>
            <p:ph idx="3" type="subTitle"/>
          </p:nvPr>
        </p:nvSpPr>
        <p:spPr>
          <a:xfrm>
            <a:off x="3289783" y="3306828"/>
            <a:ext cx="5140200" cy="516600"/>
          </a:xfrm>
          <a:prstGeom prst="rect">
            <a:avLst/>
          </a:prstGeom>
        </p:spPr>
        <p:txBody>
          <a:bodyPr anchorCtr="0" anchor="b" bIns="91425" lIns="91425" spcFirstLastPara="1" rIns="91425" wrap="square" tIns="91425">
            <a:noAutofit/>
          </a:bodyPr>
          <a:lstStyle>
            <a:lvl1pPr lvl="0" rtl="0">
              <a:spcBef>
                <a:spcPts val="0"/>
              </a:spcBef>
              <a:spcAft>
                <a:spcPts val="0"/>
              </a:spcAft>
              <a:buSzPts val="2300"/>
              <a:buFont typeface="Ysabeau"/>
              <a:buNone/>
              <a:defRPr sz="2300">
                <a:latin typeface="Viaoda Libre"/>
                <a:ea typeface="Viaoda Libre"/>
                <a:cs typeface="Viaoda Libre"/>
                <a:sym typeface="Viaoda Libr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42" name="Google Shape;42;p5"/>
          <p:cNvSpPr txBox="1"/>
          <p:nvPr>
            <p:ph idx="4" type="subTitle"/>
          </p:nvPr>
        </p:nvSpPr>
        <p:spPr>
          <a:xfrm>
            <a:off x="3289775" y="3704435"/>
            <a:ext cx="5138700" cy="8694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43" name="Google Shape;43;p5"/>
          <p:cNvSpPr/>
          <p:nvPr>
            <p:ph idx="5" type="pic"/>
          </p:nvPr>
        </p:nvSpPr>
        <p:spPr>
          <a:xfrm>
            <a:off x="713225" y="1723225"/>
            <a:ext cx="2348400" cy="3064800"/>
          </a:xfrm>
          <a:prstGeom prst="rect">
            <a:avLst/>
          </a:prstGeom>
          <a:noFill/>
          <a:ln cap="flat" cmpd="sng" w="9525">
            <a:solidFill>
              <a:schemeClr val="dk1"/>
            </a:solidFill>
            <a:prstDash val="solid"/>
            <a:round/>
            <a:headEnd len="sm" w="sm" type="none"/>
            <a:tailEnd len="sm" w="sm" type="none"/>
          </a:ln>
        </p:spPr>
      </p:sp>
      <p:pic>
        <p:nvPicPr>
          <p:cNvPr id="44" name="Google Shape;44;p5"/>
          <p:cNvPicPr preferRelativeResize="0"/>
          <p:nvPr/>
        </p:nvPicPr>
        <p:blipFill rotWithShape="1">
          <a:blip r:embed="rId3">
            <a:alphaModFix/>
          </a:blip>
          <a:srcRect b="2685" l="13623" r="15014" t="0"/>
          <a:stretch/>
        </p:blipFill>
        <p:spPr>
          <a:xfrm rot="5400000">
            <a:off x="8144525" y="946913"/>
            <a:ext cx="2215900" cy="2014301"/>
          </a:xfrm>
          <a:prstGeom prst="rect">
            <a:avLst/>
          </a:prstGeom>
          <a:noFill/>
          <a:ln>
            <a:noFill/>
          </a:ln>
        </p:spPr>
      </p:pic>
      <p:pic>
        <p:nvPicPr>
          <p:cNvPr id="45" name="Google Shape;45;p5"/>
          <p:cNvPicPr preferRelativeResize="0"/>
          <p:nvPr/>
        </p:nvPicPr>
        <p:blipFill rotWithShape="1">
          <a:blip r:embed="rId3">
            <a:alphaModFix/>
          </a:blip>
          <a:srcRect b="2685" l="13623" r="15014" t="0"/>
          <a:stretch/>
        </p:blipFill>
        <p:spPr>
          <a:xfrm rot="5400000">
            <a:off x="-1401875" y="-534812"/>
            <a:ext cx="2215900" cy="20143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6" name="Shape 46"/>
        <p:cNvGrpSpPr/>
        <p:nvPr/>
      </p:nvGrpSpPr>
      <p:grpSpPr>
        <a:xfrm>
          <a:off x="0" y="0"/>
          <a:ext cx="0" cy="0"/>
          <a:chOff x="0" y="0"/>
          <a:chExt cx="0" cy="0"/>
        </a:xfrm>
      </p:grpSpPr>
      <p:pic>
        <p:nvPicPr>
          <p:cNvPr id="47" name="Google Shape;47;p6"/>
          <p:cNvPicPr preferRelativeResize="0"/>
          <p:nvPr/>
        </p:nvPicPr>
        <p:blipFill rotWithShape="1">
          <a:blip r:embed="rId2">
            <a:alphaModFix amt="15000"/>
          </a:blip>
          <a:srcRect b="0" l="0" r="0" t="15668"/>
          <a:stretch/>
        </p:blipFill>
        <p:spPr>
          <a:xfrm>
            <a:off x="0" y="0"/>
            <a:ext cx="9143997" cy="5143499"/>
          </a:xfrm>
          <a:prstGeom prst="rect">
            <a:avLst/>
          </a:prstGeom>
          <a:noFill/>
          <a:ln>
            <a:noFill/>
          </a:ln>
        </p:spPr>
      </p:pic>
      <p:sp>
        <p:nvSpPr>
          <p:cNvPr id="48" name="Google Shape;48;p6"/>
          <p:cNvSpPr txBox="1"/>
          <p:nvPr>
            <p:ph idx="12" type="sldNum"/>
          </p:nvPr>
        </p:nvSpPr>
        <p:spPr>
          <a:xfrm>
            <a:off x="4297650" y="4788075"/>
            <a:ext cx="548700" cy="3555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cxnSp>
        <p:nvCxnSpPr>
          <p:cNvPr id="49" name="Google Shape;49;p6"/>
          <p:cNvCxnSpPr/>
          <p:nvPr/>
        </p:nvCxnSpPr>
        <p:spPr>
          <a:xfrm rot="10800000">
            <a:off x="-1450" y="4788075"/>
            <a:ext cx="9181200" cy="0"/>
          </a:xfrm>
          <a:prstGeom prst="straightConnector1">
            <a:avLst/>
          </a:prstGeom>
          <a:noFill/>
          <a:ln cap="flat" cmpd="sng" w="9525">
            <a:solidFill>
              <a:schemeClr val="dk1"/>
            </a:solidFill>
            <a:prstDash val="solid"/>
            <a:round/>
            <a:headEnd len="med" w="med" type="none"/>
            <a:tailEnd len="med" w="med" type="none"/>
          </a:ln>
        </p:spPr>
      </p:cxnSp>
      <p:sp>
        <p:nvSpPr>
          <p:cNvPr id="50" name="Google Shape;50;p6"/>
          <p:cNvSpPr txBox="1"/>
          <p:nvPr>
            <p:ph type="title"/>
          </p:nvPr>
        </p:nvSpPr>
        <p:spPr>
          <a:xfrm>
            <a:off x="728025" y="463300"/>
            <a:ext cx="2848200" cy="640800"/>
          </a:xfrm>
          <a:prstGeom prst="rect">
            <a:avLst/>
          </a:prstGeom>
        </p:spPr>
        <p:txBody>
          <a:bodyPr anchorCtr="0" anchor="t" bIns="91425" lIns="91425" spcFirstLastPara="1" rIns="91425" wrap="square" tIns="91425">
            <a:noAutofit/>
          </a:bodyPr>
          <a:lstStyle>
            <a:lvl1pPr lvl="0" algn="l">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p:txBody>
      </p:sp>
      <p:pic>
        <p:nvPicPr>
          <p:cNvPr id="51" name="Google Shape;51;p6"/>
          <p:cNvPicPr preferRelativeResize="0"/>
          <p:nvPr/>
        </p:nvPicPr>
        <p:blipFill rotWithShape="1">
          <a:blip r:embed="rId3">
            <a:alphaModFix/>
          </a:blip>
          <a:srcRect b="0" l="11987" r="11995" t="0"/>
          <a:stretch/>
        </p:blipFill>
        <p:spPr>
          <a:xfrm>
            <a:off x="-1421075" y="-205600"/>
            <a:ext cx="2256151" cy="1978599"/>
          </a:xfrm>
          <a:prstGeom prst="rect">
            <a:avLst/>
          </a:prstGeom>
          <a:noFill/>
          <a:ln>
            <a:noFill/>
          </a:ln>
        </p:spPr>
      </p:pic>
      <p:pic>
        <p:nvPicPr>
          <p:cNvPr id="52" name="Google Shape;52;p6"/>
          <p:cNvPicPr preferRelativeResize="0"/>
          <p:nvPr/>
        </p:nvPicPr>
        <p:blipFill rotWithShape="1">
          <a:blip r:embed="rId4">
            <a:alphaModFix/>
          </a:blip>
          <a:srcRect b="10900" l="12786" r="12786" t="10900"/>
          <a:stretch/>
        </p:blipFill>
        <p:spPr>
          <a:xfrm>
            <a:off x="8276250" y="539500"/>
            <a:ext cx="1839799" cy="12886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mt="15000"/>
          </a:blip>
          <a:srcRect b="0" l="0" r="0" t="15668"/>
          <a:stretch/>
        </p:blipFill>
        <p:spPr>
          <a:xfrm flipH="1">
            <a:off x="0" y="0"/>
            <a:ext cx="9143997" cy="5143499"/>
          </a:xfrm>
          <a:prstGeom prst="rect">
            <a:avLst/>
          </a:prstGeom>
          <a:noFill/>
          <a:ln>
            <a:noFill/>
          </a:ln>
        </p:spPr>
      </p:pic>
      <p:pic>
        <p:nvPicPr>
          <p:cNvPr id="55" name="Google Shape;55;p7"/>
          <p:cNvPicPr preferRelativeResize="0"/>
          <p:nvPr/>
        </p:nvPicPr>
        <p:blipFill>
          <a:blip r:embed="rId3">
            <a:alphaModFix/>
          </a:blip>
          <a:stretch>
            <a:fillRect/>
          </a:stretch>
        </p:blipFill>
        <p:spPr>
          <a:xfrm flipH="1" rot="7605828">
            <a:off x="-1599175" y="3310488"/>
            <a:ext cx="2686499" cy="1790999"/>
          </a:xfrm>
          <a:prstGeom prst="rect">
            <a:avLst/>
          </a:prstGeom>
          <a:noFill/>
          <a:ln>
            <a:noFill/>
          </a:ln>
        </p:spPr>
      </p:pic>
      <p:sp>
        <p:nvSpPr>
          <p:cNvPr id="56" name="Google Shape;56;p7"/>
          <p:cNvSpPr txBox="1"/>
          <p:nvPr>
            <p:ph type="title"/>
          </p:nvPr>
        </p:nvSpPr>
        <p:spPr>
          <a:xfrm>
            <a:off x="713225" y="545525"/>
            <a:ext cx="4206300" cy="1177800"/>
          </a:xfrm>
          <a:prstGeom prst="rect">
            <a:avLst/>
          </a:prstGeom>
        </p:spPr>
        <p:txBody>
          <a:bodyPr anchorCtr="0" anchor="b" bIns="91425" lIns="91425" spcFirstLastPara="1" rIns="91425" wrap="square" tIns="91425">
            <a:noAutofit/>
          </a:bodyPr>
          <a:lstStyle>
            <a:lvl1pPr lvl="0" algn="l">
              <a:spcBef>
                <a:spcPts val="0"/>
              </a:spcBef>
              <a:spcAft>
                <a:spcPts val="0"/>
              </a:spcAft>
              <a:buSzPts val="3500"/>
              <a:buNone/>
              <a:defRPr/>
            </a:lvl1pPr>
            <a:lvl2pPr lvl="1" algn="l">
              <a:spcBef>
                <a:spcPts val="0"/>
              </a:spcBef>
              <a:spcAft>
                <a:spcPts val="0"/>
              </a:spcAft>
              <a:buSzPts val="3500"/>
              <a:buNone/>
              <a:defRPr/>
            </a:lvl2pPr>
            <a:lvl3pPr lvl="2" algn="l">
              <a:spcBef>
                <a:spcPts val="0"/>
              </a:spcBef>
              <a:spcAft>
                <a:spcPts val="0"/>
              </a:spcAft>
              <a:buSzPts val="3500"/>
              <a:buNone/>
              <a:defRPr/>
            </a:lvl3pPr>
            <a:lvl4pPr lvl="3" algn="l">
              <a:spcBef>
                <a:spcPts val="0"/>
              </a:spcBef>
              <a:spcAft>
                <a:spcPts val="0"/>
              </a:spcAft>
              <a:buSzPts val="3500"/>
              <a:buNone/>
              <a:defRPr/>
            </a:lvl4pPr>
            <a:lvl5pPr lvl="4" algn="l">
              <a:spcBef>
                <a:spcPts val="0"/>
              </a:spcBef>
              <a:spcAft>
                <a:spcPts val="0"/>
              </a:spcAft>
              <a:buSzPts val="3500"/>
              <a:buNone/>
              <a:defRPr/>
            </a:lvl5pPr>
            <a:lvl6pPr lvl="5" algn="l">
              <a:spcBef>
                <a:spcPts val="0"/>
              </a:spcBef>
              <a:spcAft>
                <a:spcPts val="0"/>
              </a:spcAft>
              <a:buSzPts val="3500"/>
              <a:buNone/>
              <a:defRPr/>
            </a:lvl6pPr>
            <a:lvl7pPr lvl="6" algn="l">
              <a:spcBef>
                <a:spcPts val="0"/>
              </a:spcBef>
              <a:spcAft>
                <a:spcPts val="0"/>
              </a:spcAft>
              <a:buSzPts val="3500"/>
              <a:buNone/>
              <a:defRPr/>
            </a:lvl7pPr>
            <a:lvl8pPr lvl="7" algn="l">
              <a:spcBef>
                <a:spcPts val="0"/>
              </a:spcBef>
              <a:spcAft>
                <a:spcPts val="0"/>
              </a:spcAft>
              <a:buSzPts val="3500"/>
              <a:buNone/>
              <a:defRPr/>
            </a:lvl8pPr>
            <a:lvl9pPr lvl="8" algn="l">
              <a:spcBef>
                <a:spcPts val="0"/>
              </a:spcBef>
              <a:spcAft>
                <a:spcPts val="0"/>
              </a:spcAft>
              <a:buSzPts val="3500"/>
              <a:buNone/>
              <a:defRPr/>
            </a:lvl9pPr>
          </a:lstStyle>
          <a:p/>
        </p:txBody>
      </p:sp>
      <p:sp>
        <p:nvSpPr>
          <p:cNvPr id="57" name="Google Shape;57;p7"/>
          <p:cNvSpPr txBox="1"/>
          <p:nvPr>
            <p:ph idx="1" type="body"/>
          </p:nvPr>
        </p:nvSpPr>
        <p:spPr>
          <a:xfrm>
            <a:off x="713225" y="1906150"/>
            <a:ext cx="4206300" cy="2630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cxnSp>
        <p:nvCxnSpPr>
          <p:cNvPr id="58" name="Google Shape;58;p7"/>
          <p:cNvCxnSpPr/>
          <p:nvPr/>
        </p:nvCxnSpPr>
        <p:spPr>
          <a:xfrm rot="10800000">
            <a:off x="-1450" y="4788075"/>
            <a:ext cx="9181200" cy="0"/>
          </a:xfrm>
          <a:prstGeom prst="straightConnector1">
            <a:avLst/>
          </a:prstGeom>
          <a:noFill/>
          <a:ln cap="flat" cmpd="sng" w="9525">
            <a:solidFill>
              <a:schemeClr val="dk1"/>
            </a:solidFill>
            <a:prstDash val="solid"/>
            <a:round/>
            <a:headEnd len="med" w="med" type="none"/>
            <a:tailEnd len="med" w="med" type="none"/>
          </a:ln>
        </p:spPr>
      </p:cxnSp>
      <p:pic>
        <p:nvPicPr>
          <p:cNvPr id="59" name="Google Shape;59;p7"/>
          <p:cNvPicPr preferRelativeResize="0"/>
          <p:nvPr/>
        </p:nvPicPr>
        <p:blipFill>
          <a:blip r:embed="rId4">
            <a:alphaModFix/>
          </a:blip>
          <a:stretch>
            <a:fillRect/>
          </a:stretch>
        </p:blipFill>
        <p:spPr>
          <a:xfrm rot="4632010">
            <a:off x="7987894" y="358674"/>
            <a:ext cx="2686500" cy="1791000"/>
          </a:xfrm>
          <a:prstGeom prst="rect">
            <a:avLst/>
          </a:prstGeom>
          <a:noFill/>
          <a:ln>
            <a:noFill/>
          </a:ln>
        </p:spPr>
      </p:pic>
      <p:sp>
        <p:nvSpPr>
          <p:cNvPr id="60" name="Google Shape;60;p7"/>
          <p:cNvSpPr/>
          <p:nvPr>
            <p:ph idx="2" type="pic"/>
          </p:nvPr>
        </p:nvSpPr>
        <p:spPr>
          <a:xfrm flipH="1">
            <a:off x="5585696" y="0"/>
            <a:ext cx="3156600" cy="4788000"/>
          </a:xfrm>
          <a:prstGeom prst="rect">
            <a:avLst/>
          </a:prstGeom>
          <a:noFill/>
          <a:ln cap="flat" cmpd="sng" w="9525">
            <a:solidFill>
              <a:schemeClr val="dk1"/>
            </a:solidFill>
            <a:prstDash val="solid"/>
            <a:round/>
            <a:headEnd len="sm" w="sm" type="none"/>
            <a:tailEnd len="sm" w="sm" type="none"/>
          </a:ln>
        </p:spPr>
      </p:sp>
      <p:sp>
        <p:nvSpPr>
          <p:cNvPr id="61" name="Google Shape;61;p7"/>
          <p:cNvSpPr txBox="1"/>
          <p:nvPr>
            <p:ph idx="12" type="sldNum"/>
          </p:nvPr>
        </p:nvSpPr>
        <p:spPr>
          <a:xfrm>
            <a:off x="4297650" y="4788075"/>
            <a:ext cx="548700" cy="3555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2" name="Shape 62"/>
        <p:cNvGrpSpPr/>
        <p:nvPr/>
      </p:nvGrpSpPr>
      <p:grpSpPr>
        <a:xfrm>
          <a:off x="0" y="0"/>
          <a:ext cx="0" cy="0"/>
          <a:chOff x="0" y="0"/>
          <a:chExt cx="0" cy="0"/>
        </a:xfrm>
      </p:grpSpPr>
      <p:pic>
        <p:nvPicPr>
          <p:cNvPr id="63" name="Google Shape;63;p8"/>
          <p:cNvPicPr preferRelativeResize="0"/>
          <p:nvPr/>
        </p:nvPicPr>
        <p:blipFill rotWithShape="1">
          <a:blip r:embed="rId2">
            <a:alphaModFix amt="15000"/>
          </a:blip>
          <a:srcRect b="0" l="0" r="0" t="15668"/>
          <a:stretch/>
        </p:blipFill>
        <p:spPr>
          <a:xfrm>
            <a:off x="0" y="0"/>
            <a:ext cx="9143997" cy="5143499"/>
          </a:xfrm>
          <a:prstGeom prst="rect">
            <a:avLst/>
          </a:prstGeom>
          <a:noFill/>
          <a:ln>
            <a:noFill/>
          </a:ln>
        </p:spPr>
      </p:pic>
      <p:sp>
        <p:nvSpPr>
          <p:cNvPr id="64" name="Google Shape;64;p8"/>
          <p:cNvSpPr txBox="1"/>
          <p:nvPr>
            <p:ph idx="12" type="sldNum"/>
          </p:nvPr>
        </p:nvSpPr>
        <p:spPr>
          <a:xfrm>
            <a:off x="4297650" y="4788075"/>
            <a:ext cx="548700" cy="3555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cxnSp>
        <p:nvCxnSpPr>
          <p:cNvPr id="65" name="Google Shape;65;p8"/>
          <p:cNvCxnSpPr/>
          <p:nvPr/>
        </p:nvCxnSpPr>
        <p:spPr>
          <a:xfrm rot="10800000">
            <a:off x="-1450" y="4788075"/>
            <a:ext cx="9181200" cy="0"/>
          </a:xfrm>
          <a:prstGeom prst="straightConnector1">
            <a:avLst/>
          </a:prstGeom>
          <a:noFill/>
          <a:ln cap="flat" cmpd="sng" w="9525">
            <a:solidFill>
              <a:schemeClr val="dk1"/>
            </a:solidFill>
            <a:prstDash val="solid"/>
            <a:round/>
            <a:headEnd len="med" w="med" type="none"/>
            <a:tailEnd len="med" w="med" type="none"/>
          </a:ln>
        </p:spPr>
      </p:cxnSp>
      <p:sp>
        <p:nvSpPr>
          <p:cNvPr id="66" name="Google Shape;66;p8"/>
          <p:cNvSpPr txBox="1"/>
          <p:nvPr>
            <p:ph type="title"/>
          </p:nvPr>
        </p:nvSpPr>
        <p:spPr>
          <a:xfrm>
            <a:off x="1388100" y="1154350"/>
            <a:ext cx="6367800" cy="28347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67" name="Google Shape;67;p8"/>
          <p:cNvPicPr preferRelativeResize="0"/>
          <p:nvPr/>
        </p:nvPicPr>
        <p:blipFill rotWithShape="1">
          <a:blip r:embed="rId3">
            <a:alphaModFix/>
          </a:blip>
          <a:srcRect b="2685" l="13623" r="15014" t="0"/>
          <a:stretch/>
        </p:blipFill>
        <p:spPr>
          <a:xfrm rot="5400000">
            <a:off x="-850775" y="100788"/>
            <a:ext cx="2215900" cy="2014301"/>
          </a:xfrm>
          <a:prstGeom prst="rect">
            <a:avLst/>
          </a:prstGeom>
          <a:noFill/>
          <a:ln>
            <a:noFill/>
          </a:ln>
        </p:spPr>
      </p:pic>
      <p:pic>
        <p:nvPicPr>
          <p:cNvPr id="68" name="Google Shape;68;p8"/>
          <p:cNvPicPr preferRelativeResize="0"/>
          <p:nvPr/>
        </p:nvPicPr>
        <p:blipFill>
          <a:blip r:embed="rId4">
            <a:alphaModFix/>
          </a:blip>
          <a:stretch>
            <a:fillRect/>
          </a:stretch>
        </p:blipFill>
        <p:spPr>
          <a:xfrm>
            <a:off x="6483700" y="2919125"/>
            <a:ext cx="3505051" cy="233670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9" name="Shape 69"/>
        <p:cNvGrpSpPr/>
        <p:nvPr/>
      </p:nvGrpSpPr>
      <p:grpSpPr>
        <a:xfrm>
          <a:off x="0" y="0"/>
          <a:ext cx="0" cy="0"/>
          <a:chOff x="0" y="0"/>
          <a:chExt cx="0" cy="0"/>
        </a:xfrm>
      </p:grpSpPr>
      <p:pic>
        <p:nvPicPr>
          <p:cNvPr id="70" name="Google Shape;70;p9"/>
          <p:cNvPicPr preferRelativeResize="0"/>
          <p:nvPr/>
        </p:nvPicPr>
        <p:blipFill rotWithShape="1">
          <a:blip r:embed="rId2">
            <a:alphaModFix amt="15000"/>
          </a:blip>
          <a:srcRect b="0" l="0" r="0" t="15668"/>
          <a:stretch/>
        </p:blipFill>
        <p:spPr>
          <a:xfrm>
            <a:off x="0" y="0"/>
            <a:ext cx="9143997" cy="5143499"/>
          </a:xfrm>
          <a:prstGeom prst="rect">
            <a:avLst/>
          </a:prstGeom>
          <a:noFill/>
          <a:ln>
            <a:noFill/>
          </a:ln>
        </p:spPr>
      </p:pic>
      <p:pic>
        <p:nvPicPr>
          <p:cNvPr id="71" name="Google Shape;71;p9"/>
          <p:cNvPicPr preferRelativeResize="0"/>
          <p:nvPr/>
        </p:nvPicPr>
        <p:blipFill rotWithShape="1">
          <a:blip r:embed="rId3">
            <a:alphaModFix/>
          </a:blip>
          <a:srcRect b="0" l="22238" r="22233" t="0"/>
          <a:stretch/>
        </p:blipFill>
        <p:spPr>
          <a:xfrm rot="10800000">
            <a:off x="-789175" y="3805475"/>
            <a:ext cx="1839850" cy="2208949"/>
          </a:xfrm>
          <a:prstGeom prst="rect">
            <a:avLst/>
          </a:prstGeom>
          <a:noFill/>
          <a:ln>
            <a:noFill/>
          </a:ln>
        </p:spPr>
      </p:pic>
      <p:pic>
        <p:nvPicPr>
          <p:cNvPr id="72" name="Google Shape;72;p9"/>
          <p:cNvPicPr preferRelativeResize="0"/>
          <p:nvPr/>
        </p:nvPicPr>
        <p:blipFill>
          <a:blip r:embed="rId4">
            <a:alphaModFix/>
          </a:blip>
          <a:stretch>
            <a:fillRect/>
          </a:stretch>
        </p:blipFill>
        <p:spPr>
          <a:xfrm flipH="1" rot="8100000">
            <a:off x="6920125" y="3216702"/>
            <a:ext cx="3182850" cy="2121900"/>
          </a:xfrm>
          <a:prstGeom prst="rect">
            <a:avLst/>
          </a:prstGeom>
          <a:noFill/>
          <a:ln>
            <a:noFill/>
          </a:ln>
        </p:spPr>
      </p:pic>
      <p:sp>
        <p:nvSpPr>
          <p:cNvPr id="73" name="Google Shape;73;p9"/>
          <p:cNvSpPr txBox="1"/>
          <p:nvPr>
            <p:ph idx="12" type="sldNum"/>
          </p:nvPr>
        </p:nvSpPr>
        <p:spPr>
          <a:xfrm>
            <a:off x="4297650" y="4788075"/>
            <a:ext cx="548700" cy="355500"/>
          </a:xfrm>
          <a:prstGeom prst="rect">
            <a:avLst/>
          </a:prstGeom>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cxnSp>
        <p:nvCxnSpPr>
          <p:cNvPr id="74" name="Google Shape;74;p9"/>
          <p:cNvCxnSpPr/>
          <p:nvPr/>
        </p:nvCxnSpPr>
        <p:spPr>
          <a:xfrm rot="10800000">
            <a:off x="-1450" y="4788075"/>
            <a:ext cx="9181200" cy="0"/>
          </a:xfrm>
          <a:prstGeom prst="straightConnector1">
            <a:avLst/>
          </a:prstGeom>
          <a:noFill/>
          <a:ln cap="flat" cmpd="sng" w="9525">
            <a:solidFill>
              <a:schemeClr val="dk1"/>
            </a:solidFill>
            <a:prstDash val="solid"/>
            <a:round/>
            <a:headEnd len="med" w="med" type="none"/>
            <a:tailEnd len="med" w="med" type="none"/>
          </a:ln>
        </p:spPr>
      </p:cxnSp>
      <p:sp>
        <p:nvSpPr>
          <p:cNvPr id="75" name="Google Shape;75;p9"/>
          <p:cNvSpPr txBox="1"/>
          <p:nvPr>
            <p:ph type="title"/>
          </p:nvPr>
        </p:nvSpPr>
        <p:spPr>
          <a:xfrm>
            <a:off x="2549400" y="1575000"/>
            <a:ext cx="4045200" cy="758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6" name="Google Shape;76;p9"/>
          <p:cNvSpPr txBox="1"/>
          <p:nvPr>
            <p:ph idx="1" type="subTitle"/>
          </p:nvPr>
        </p:nvSpPr>
        <p:spPr>
          <a:xfrm>
            <a:off x="2549400" y="2333400"/>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p:txBody>
      </p:sp>
      <p:pic>
        <p:nvPicPr>
          <p:cNvPr id="77" name="Google Shape;77;p9"/>
          <p:cNvPicPr preferRelativeResize="0"/>
          <p:nvPr/>
        </p:nvPicPr>
        <p:blipFill rotWithShape="1">
          <a:blip r:embed="rId5">
            <a:alphaModFix/>
          </a:blip>
          <a:srcRect b="10900" l="12786" r="12786" t="10900"/>
          <a:stretch/>
        </p:blipFill>
        <p:spPr>
          <a:xfrm>
            <a:off x="-444050" y="-406850"/>
            <a:ext cx="2829350" cy="1981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8" name="Shape 78"/>
        <p:cNvGrpSpPr/>
        <p:nvPr/>
      </p:nvGrpSpPr>
      <p:grpSpPr>
        <a:xfrm>
          <a:off x="0" y="0"/>
          <a:ext cx="0" cy="0"/>
          <a:chOff x="0" y="0"/>
          <a:chExt cx="0" cy="0"/>
        </a:xfrm>
      </p:grpSpPr>
      <p:sp>
        <p:nvSpPr>
          <p:cNvPr id="79" name="Google Shape;79;p10"/>
          <p:cNvSpPr/>
          <p:nvPr>
            <p:ph idx="2" type="pic"/>
          </p:nvPr>
        </p:nvSpPr>
        <p:spPr>
          <a:xfrm>
            <a:off x="7275" y="12125"/>
            <a:ext cx="9144000" cy="5143500"/>
          </a:xfrm>
          <a:prstGeom prst="rect">
            <a:avLst/>
          </a:prstGeom>
          <a:noFill/>
          <a:ln>
            <a:noFill/>
          </a:ln>
        </p:spPr>
      </p:sp>
      <p:sp>
        <p:nvSpPr>
          <p:cNvPr id="80" name="Google Shape;80;p10"/>
          <p:cNvSpPr txBox="1"/>
          <p:nvPr>
            <p:ph idx="1" type="body"/>
          </p:nvPr>
        </p:nvSpPr>
        <p:spPr>
          <a:xfrm>
            <a:off x="5062725" y="539500"/>
            <a:ext cx="3373500" cy="1260900"/>
          </a:xfrm>
          <a:prstGeom prst="rect">
            <a:avLst/>
          </a:prstGeom>
          <a:solidFill>
            <a:schemeClr val="lt1"/>
          </a:solidFill>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3500"/>
              <a:buFont typeface="Viaoda Libre"/>
              <a:buNone/>
              <a:defRPr sz="2300">
                <a:latin typeface="Viaoda Libre"/>
                <a:ea typeface="Viaoda Libre"/>
                <a:cs typeface="Viaoda Libre"/>
                <a:sym typeface="Viaoda Libre"/>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8025" y="463300"/>
            <a:ext cx="7702800" cy="640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3500"/>
              <a:buFont typeface="Viaoda Libre"/>
              <a:buNone/>
              <a:defRPr sz="3500">
                <a:solidFill>
                  <a:schemeClr val="dk1"/>
                </a:solidFill>
                <a:latin typeface="Viaoda Libre"/>
                <a:ea typeface="Viaoda Libre"/>
                <a:cs typeface="Viaoda Libre"/>
                <a:sym typeface="Viaoda Libre"/>
              </a:defRPr>
            </a:lvl1pPr>
            <a:lvl2pPr lvl="1" algn="ctr">
              <a:lnSpc>
                <a:spcPct val="100000"/>
              </a:lnSpc>
              <a:spcBef>
                <a:spcPts val="0"/>
              </a:spcBef>
              <a:spcAft>
                <a:spcPts val="0"/>
              </a:spcAft>
              <a:buClr>
                <a:schemeClr val="dk1"/>
              </a:buClr>
              <a:buSzPts val="3500"/>
              <a:buFont typeface="Viaoda Libre"/>
              <a:buNone/>
              <a:defRPr sz="3500">
                <a:solidFill>
                  <a:schemeClr val="dk1"/>
                </a:solidFill>
                <a:latin typeface="Viaoda Libre"/>
                <a:ea typeface="Viaoda Libre"/>
                <a:cs typeface="Viaoda Libre"/>
                <a:sym typeface="Viaoda Libre"/>
              </a:defRPr>
            </a:lvl2pPr>
            <a:lvl3pPr lvl="2" algn="ctr">
              <a:lnSpc>
                <a:spcPct val="100000"/>
              </a:lnSpc>
              <a:spcBef>
                <a:spcPts val="0"/>
              </a:spcBef>
              <a:spcAft>
                <a:spcPts val="0"/>
              </a:spcAft>
              <a:buClr>
                <a:schemeClr val="dk1"/>
              </a:buClr>
              <a:buSzPts val="3500"/>
              <a:buFont typeface="Viaoda Libre"/>
              <a:buNone/>
              <a:defRPr sz="3500">
                <a:solidFill>
                  <a:schemeClr val="dk1"/>
                </a:solidFill>
                <a:latin typeface="Viaoda Libre"/>
                <a:ea typeface="Viaoda Libre"/>
                <a:cs typeface="Viaoda Libre"/>
                <a:sym typeface="Viaoda Libre"/>
              </a:defRPr>
            </a:lvl3pPr>
            <a:lvl4pPr lvl="3" algn="ctr">
              <a:lnSpc>
                <a:spcPct val="100000"/>
              </a:lnSpc>
              <a:spcBef>
                <a:spcPts val="0"/>
              </a:spcBef>
              <a:spcAft>
                <a:spcPts val="0"/>
              </a:spcAft>
              <a:buClr>
                <a:schemeClr val="dk1"/>
              </a:buClr>
              <a:buSzPts val="3500"/>
              <a:buFont typeface="Viaoda Libre"/>
              <a:buNone/>
              <a:defRPr sz="3500">
                <a:solidFill>
                  <a:schemeClr val="dk1"/>
                </a:solidFill>
                <a:latin typeface="Viaoda Libre"/>
                <a:ea typeface="Viaoda Libre"/>
                <a:cs typeface="Viaoda Libre"/>
                <a:sym typeface="Viaoda Libre"/>
              </a:defRPr>
            </a:lvl4pPr>
            <a:lvl5pPr lvl="4" algn="ctr">
              <a:lnSpc>
                <a:spcPct val="100000"/>
              </a:lnSpc>
              <a:spcBef>
                <a:spcPts val="0"/>
              </a:spcBef>
              <a:spcAft>
                <a:spcPts val="0"/>
              </a:spcAft>
              <a:buClr>
                <a:schemeClr val="dk1"/>
              </a:buClr>
              <a:buSzPts val="3500"/>
              <a:buFont typeface="Viaoda Libre"/>
              <a:buNone/>
              <a:defRPr sz="3500">
                <a:solidFill>
                  <a:schemeClr val="dk1"/>
                </a:solidFill>
                <a:latin typeface="Viaoda Libre"/>
                <a:ea typeface="Viaoda Libre"/>
                <a:cs typeface="Viaoda Libre"/>
                <a:sym typeface="Viaoda Libre"/>
              </a:defRPr>
            </a:lvl5pPr>
            <a:lvl6pPr lvl="5" algn="ctr">
              <a:lnSpc>
                <a:spcPct val="100000"/>
              </a:lnSpc>
              <a:spcBef>
                <a:spcPts val="0"/>
              </a:spcBef>
              <a:spcAft>
                <a:spcPts val="0"/>
              </a:spcAft>
              <a:buClr>
                <a:schemeClr val="dk1"/>
              </a:buClr>
              <a:buSzPts val="3500"/>
              <a:buFont typeface="Viaoda Libre"/>
              <a:buNone/>
              <a:defRPr sz="3500">
                <a:solidFill>
                  <a:schemeClr val="dk1"/>
                </a:solidFill>
                <a:latin typeface="Viaoda Libre"/>
                <a:ea typeface="Viaoda Libre"/>
                <a:cs typeface="Viaoda Libre"/>
                <a:sym typeface="Viaoda Libre"/>
              </a:defRPr>
            </a:lvl6pPr>
            <a:lvl7pPr lvl="6" algn="ctr">
              <a:lnSpc>
                <a:spcPct val="100000"/>
              </a:lnSpc>
              <a:spcBef>
                <a:spcPts val="0"/>
              </a:spcBef>
              <a:spcAft>
                <a:spcPts val="0"/>
              </a:spcAft>
              <a:buClr>
                <a:schemeClr val="dk1"/>
              </a:buClr>
              <a:buSzPts val="3500"/>
              <a:buFont typeface="Viaoda Libre"/>
              <a:buNone/>
              <a:defRPr sz="3500">
                <a:solidFill>
                  <a:schemeClr val="dk1"/>
                </a:solidFill>
                <a:latin typeface="Viaoda Libre"/>
                <a:ea typeface="Viaoda Libre"/>
                <a:cs typeface="Viaoda Libre"/>
                <a:sym typeface="Viaoda Libre"/>
              </a:defRPr>
            </a:lvl7pPr>
            <a:lvl8pPr lvl="7" algn="ctr">
              <a:lnSpc>
                <a:spcPct val="100000"/>
              </a:lnSpc>
              <a:spcBef>
                <a:spcPts val="0"/>
              </a:spcBef>
              <a:spcAft>
                <a:spcPts val="0"/>
              </a:spcAft>
              <a:buClr>
                <a:schemeClr val="dk1"/>
              </a:buClr>
              <a:buSzPts val="3500"/>
              <a:buFont typeface="Viaoda Libre"/>
              <a:buNone/>
              <a:defRPr sz="3500">
                <a:solidFill>
                  <a:schemeClr val="dk1"/>
                </a:solidFill>
                <a:latin typeface="Viaoda Libre"/>
                <a:ea typeface="Viaoda Libre"/>
                <a:cs typeface="Viaoda Libre"/>
                <a:sym typeface="Viaoda Libre"/>
              </a:defRPr>
            </a:lvl8pPr>
            <a:lvl9pPr lvl="8" algn="ctr">
              <a:lnSpc>
                <a:spcPct val="100000"/>
              </a:lnSpc>
              <a:spcBef>
                <a:spcPts val="0"/>
              </a:spcBef>
              <a:spcAft>
                <a:spcPts val="0"/>
              </a:spcAft>
              <a:buClr>
                <a:schemeClr val="dk1"/>
              </a:buClr>
              <a:buSzPts val="3500"/>
              <a:buFont typeface="Viaoda Libre"/>
              <a:buNone/>
              <a:defRPr sz="3500">
                <a:solidFill>
                  <a:schemeClr val="dk1"/>
                </a:solidFill>
                <a:latin typeface="Viaoda Libre"/>
                <a:ea typeface="Viaoda Libre"/>
                <a:cs typeface="Viaoda Libre"/>
                <a:sym typeface="Viaoda Libre"/>
              </a:defRPr>
            </a:lvl9pPr>
          </a:lstStyle>
          <a:p/>
        </p:txBody>
      </p:sp>
      <p:sp>
        <p:nvSpPr>
          <p:cNvPr id="7" name="Google Shape;7;p1"/>
          <p:cNvSpPr txBox="1"/>
          <p:nvPr>
            <p:ph idx="1" type="body"/>
          </p:nvPr>
        </p:nvSpPr>
        <p:spPr>
          <a:xfrm>
            <a:off x="728025" y="1230743"/>
            <a:ext cx="7702800" cy="33381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1pPr>
            <a:lvl2pPr indent="-304800" lvl="1" marL="9144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2pPr>
            <a:lvl3pPr indent="-304800" lvl="2" marL="13716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3pPr>
            <a:lvl4pPr indent="-304800" lvl="3" marL="1828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4pPr>
            <a:lvl5pPr indent="-304800" lvl="4" marL="22860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5pPr>
            <a:lvl6pPr indent="-304800" lvl="5" marL="27432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6pPr>
            <a:lvl7pPr indent="-304800" lvl="6" marL="32004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7pPr>
            <a:lvl8pPr indent="-304800" lvl="7" marL="36576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8pPr>
            <a:lvl9pPr indent="-304800" lvl="8" marL="411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Mulish"/>
                <a:ea typeface="Mulish"/>
                <a:cs typeface="Mulish"/>
                <a:sym typeface="Mulish"/>
              </a:defRPr>
            </a:lvl1pPr>
            <a:lvl2pPr lvl="1" algn="r">
              <a:buNone/>
              <a:defRPr sz="1300">
                <a:solidFill>
                  <a:schemeClr val="dk1"/>
                </a:solidFill>
                <a:latin typeface="Mulish"/>
                <a:ea typeface="Mulish"/>
                <a:cs typeface="Mulish"/>
                <a:sym typeface="Mulish"/>
              </a:defRPr>
            </a:lvl2pPr>
            <a:lvl3pPr lvl="2" algn="r">
              <a:buNone/>
              <a:defRPr sz="1300">
                <a:solidFill>
                  <a:schemeClr val="dk1"/>
                </a:solidFill>
                <a:latin typeface="Mulish"/>
                <a:ea typeface="Mulish"/>
                <a:cs typeface="Mulish"/>
                <a:sym typeface="Mulish"/>
              </a:defRPr>
            </a:lvl3pPr>
            <a:lvl4pPr lvl="3" algn="r">
              <a:buNone/>
              <a:defRPr sz="1300">
                <a:solidFill>
                  <a:schemeClr val="dk1"/>
                </a:solidFill>
                <a:latin typeface="Mulish"/>
                <a:ea typeface="Mulish"/>
                <a:cs typeface="Mulish"/>
                <a:sym typeface="Mulish"/>
              </a:defRPr>
            </a:lvl4pPr>
            <a:lvl5pPr lvl="4" algn="r">
              <a:buNone/>
              <a:defRPr sz="1300">
                <a:solidFill>
                  <a:schemeClr val="dk1"/>
                </a:solidFill>
                <a:latin typeface="Mulish"/>
                <a:ea typeface="Mulish"/>
                <a:cs typeface="Mulish"/>
                <a:sym typeface="Mulish"/>
              </a:defRPr>
            </a:lvl5pPr>
            <a:lvl6pPr lvl="5" algn="r">
              <a:buNone/>
              <a:defRPr sz="1300">
                <a:solidFill>
                  <a:schemeClr val="dk1"/>
                </a:solidFill>
                <a:latin typeface="Mulish"/>
                <a:ea typeface="Mulish"/>
                <a:cs typeface="Mulish"/>
                <a:sym typeface="Mulish"/>
              </a:defRPr>
            </a:lvl6pPr>
            <a:lvl7pPr lvl="6" algn="r">
              <a:buNone/>
              <a:defRPr sz="1300">
                <a:solidFill>
                  <a:schemeClr val="dk1"/>
                </a:solidFill>
                <a:latin typeface="Mulish"/>
                <a:ea typeface="Mulish"/>
                <a:cs typeface="Mulish"/>
                <a:sym typeface="Mulish"/>
              </a:defRPr>
            </a:lvl7pPr>
            <a:lvl8pPr lvl="7" algn="r">
              <a:buNone/>
              <a:defRPr sz="1300">
                <a:solidFill>
                  <a:schemeClr val="dk1"/>
                </a:solidFill>
                <a:latin typeface="Mulish"/>
                <a:ea typeface="Mulish"/>
                <a:cs typeface="Mulish"/>
                <a:sym typeface="Mulish"/>
              </a:defRPr>
            </a:lvl8pPr>
            <a:lvl9pPr lvl="8" algn="r">
              <a:buNone/>
              <a:defRPr sz="1300">
                <a:solidFill>
                  <a:schemeClr val="dk1"/>
                </a:solidFill>
                <a:latin typeface="Mulish"/>
                <a:ea typeface="Mulish"/>
                <a:cs typeface="Mulish"/>
                <a:sym typeface="Mulish"/>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4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3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4.jpg"/><Relationship Id="rId4" Type="http://schemas.openxmlformats.org/officeDocument/2006/relationships/image" Target="../media/image32.jpg"/><Relationship Id="rId5" Type="http://schemas.openxmlformats.org/officeDocument/2006/relationships/image" Target="../media/image41.png"/><Relationship Id="rId6" Type="http://schemas.openxmlformats.org/officeDocument/2006/relationships/image" Target="../media/image36.jpg"/><Relationship Id="rId7"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5.jpg"/><Relationship Id="rId4" Type="http://schemas.openxmlformats.org/officeDocument/2006/relationships/image" Target="../media/image39.jpg"/><Relationship Id="rId5" Type="http://schemas.openxmlformats.org/officeDocument/2006/relationships/image" Target="../media/image37.jpg"/><Relationship Id="rId6"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3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7"/>
          <p:cNvSpPr txBox="1"/>
          <p:nvPr>
            <p:ph type="ctrTitle"/>
          </p:nvPr>
        </p:nvSpPr>
        <p:spPr>
          <a:xfrm>
            <a:off x="4095175" y="1025575"/>
            <a:ext cx="4335600" cy="17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Learning Art</a:t>
            </a:r>
            <a:endParaRPr/>
          </a:p>
        </p:txBody>
      </p:sp>
      <p:cxnSp>
        <p:nvCxnSpPr>
          <p:cNvPr id="243" name="Google Shape;243;p27"/>
          <p:cNvCxnSpPr/>
          <p:nvPr/>
        </p:nvCxnSpPr>
        <p:spPr>
          <a:xfrm rot="10800000">
            <a:off x="3864725" y="3073575"/>
            <a:ext cx="5305500" cy="0"/>
          </a:xfrm>
          <a:prstGeom prst="straightConnector1">
            <a:avLst/>
          </a:prstGeom>
          <a:noFill/>
          <a:ln cap="flat" cmpd="sng" w="9525">
            <a:solidFill>
              <a:schemeClr val="dk1"/>
            </a:solidFill>
            <a:prstDash val="solid"/>
            <a:round/>
            <a:headEnd len="med" w="med" type="none"/>
            <a:tailEnd len="med" w="med" type="none"/>
          </a:ln>
        </p:spPr>
      </p:cxnSp>
      <p:pic>
        <p:nvPicPr>
          <p:cNvPr id="244" name="Google Shape;244;p27"/>
          <p:cNvPicPr preferRelativeResize="0"/>
          <p:nvPr/>
        </p:nvPicPr>
        <p:blipFill rotWithShape="1">
          <a:blip r:embed="rId3">
            <a:alphaModFix/>
          </a:blip>
          <a:srcRect b="0" l="544" r="534" t="0"/>
          <a:stretch/>
        </p:blipFill>
        <p:spPr>
          <a:xfrm>
            <a:off x="539625" y="0"/>
            <a:ext cx="3152577" cy="4788076"/>
          </a:xfrm>
          <a:prstGeom prst="rect">
            <a:avLst/>
          </a:prstGeom>
          <a:noFill/>
          <a:ln cap="flat" cmpd="sng" w="9525">
            <a:solidFill>
              <a:srgbClr val="202222"/>
            </a:solidFill>
            <a:prstDash val="solid"/>
            <a:round/>
            <a:headEnd len="sm" w="sm" type="none"/>
            <a:tailEnd len="sm" w="sm" type="none"/>
          </a:ln>
        </p:spPr>
      </p:pic>
      <p:sp>
        <p:nvSpPr>
          <p:cNvPr id="245" name="Google Shape;245;p27"/>
          <p:cNvSpPr txBox="1"/>
          <p:nvPr/>
        </p:nvSpPr>
        <p:spPr>
          <a:xfrm>
            <a:off x="4392200" y="3271025"/>
            <a:ext cx="3063000" cy="5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Need </a:t>
            </a:r>
            <a:r>
              <a:rPr lang="en">
                <a:latin typeface="Mulish"/>
                <a:ea typeface="Mulish"/>
                <a:cs typeface="Mulish"/>
                <a:sym typeface="Mulish"/>
              </a:rPr>
              <a:t>finding</a:t>
            </a:r>
            <a:r>
              <a:rPr lang="en">
                <a:latin typeface="Mulish"/>
                <a:ea typeface="Mulish"/>
                <a:cs typeface="Mulish"/>
                <a:sym typeface="Mulish"/>
              </a:rPr>
              <a:t> Report</a:t>
            </a:r>
            <a:endParaRPr>
              <a:latin typeface="Mulish"/>
              <a:ea typeface="Mulish"/>
              <a:cs typeface="Mulish"/>
              <a:sym typeface="Mulish"/>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6"/>
          <p:cNvSpPr txBox="1"/>
          <p:nvPr>
            <p:ph type="title"/>
          </p:nvPr>
        </p:nvSpPr>
        <p:spPr>
          <a:xfrm>
            <a:off x="728025" y="463300"/>
            <a:ext cx="77028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Justin</a:t>
            </a:r>
            <a:r>
              <a:rPr lang="en" sz="3300"/>
              <a:t>, SWE @ Salesforce</a:t>
            </a:r>
            <a:endParaRPr sz="3300"/>
          </a:p>
        </p:txBody>
      </p:sp>
      <p:sp>
        <p:nvSpPr>
          <p:cNvPr id="356" name="Google Shape;356;p36"/>
          <p:cNvSpPr txBox="1"/>
          <p:nvPr/>
        </p:nvSpPr>
        <p:spPr>
          <a:xfrm>
            <a:off x="785475" y="1347650"/>
            <a:ext cx="3060600" cy="8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“Without the pandemic I wouldn’t have started art”</a:t>
            </a:r>
            <a:endParaRPr>
              <a:latin typeface="Mulish"/>
              <a:ea typeface="Mulish"/>
              <a:cs typeface="Mulish"/>
              <a:sym typeface="Mulish"/>
            </a:endParaRPr>
          </a:p>
        </p:txBody>
      </p:sp>
      <p:pic>
        <p:nvPicPr>
          <p:cNvPr id="357" name="Google Shape;357;p36"/>
          <p:cNvPicPr preferRelativeResize="0"/>
          <p:nvPr/>
        </p:nvPicPr>
        <p:blipFill>
          <a:blip r:embed="rId3">
            <a:alphaModFix/>
          </a:blip>
          <a:stretch>
            <a:fillRect/>
          </a:stretch>
        </p:blipFill>
        <p:spPr>
          <a:xfrm>
            <a:off x="4074675" y="1347650"/>
            <a:ext cx="4695874" cy="2484524"/>
          </a:xfrm>
          <a:prstGeom prst="rect">
            <a:avLst/>
          </a:prstGeom>
          <a:noFill/>
          <a:ln>
            <a:noFill/>
          </a:ln>
        </p:spPr>
      </p:pic>
      <p:sp>
        <p:nvSpPr>
          <p:cNvPr id="358" name="Google Shape;358;p36"/>
          <p:cNvSpPr txBox="1"/>
          <p:nvPr/>
        </p:nvSpPr>
        <p:spPr>
          <a:xfrm>
            <a:off x="778725" y="2159850"/>
            <a:ext cx="3074100" cy="82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“I started decorating fish tanks after my girlfriend got into fishes and dragged me into it”</a:t>
            </a:r>
            <a:endParaRPr>
              <a:latin typeface="Mulish"/>
              <a:ea typeface="Mulish"/>
              <a:cs typeface="Mulish"/>
              <a:sym typeface="Mulish"/>
            </a:endParaRPr>
          </a:p>
        </p:txBody>
      </p:sp>
      <p:sp>
        <p:nvSpPr>
          <p:cNvPr id="359" name="Google Shape;359;p36"/>
          <p:cNvSpPr txBox="1"/>
          <p:nvPr/>
        </p:nvSpPr>
        <p:spPr>
          <a:xfrm>
            <a:off x="785475" y="3142350"/>
            <a:ext cx="2866200" cy="8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“There’s too many resources online for art that I didn’t know where to start”</a:t>
            </a:r>
            <a:endParaRPr>
              <a:latin typeface="Mulish"/>
              <a:ea typeface="Mulish"/>
              <a:cs typeface="Mulish"/>
              <a:sym typeface="Mulish"/>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cxnSp>
        <p:nvCxnSpPr>
          <p:cNvPr id="364" name="Google Shape;364;p37"/>
          <p:cNvCxnSpPr/>
          <p:nvPr/>
        </p:nvCxnSpPr>
        <p:spPr>
          <a:xfrm rot="10800000">
            <a:off x="4558800" y="146225"/>
            <a:ext cx="0" cy="4522200"/>
          </a:xfrm>
          <a:prstGeom prst="straightConnector1">
            <a:avLst/>
          </a:prstGeom>
          <a:noFill/>
          <a:ln cap="flat" cmpd="sng" w="19050">
            <a:solidFill>
              <a:schemeClr val="dk1"/>
            </a:solidFill>
            <a:prstDash val="solid"/>
            <a:round/>
            <a:headEnd len="med" w="med" type="none"/>
            <a:tailEnd len="med" w="med" type="none"/>
          </a:ln>
        </p:spPr>
      </p:cxnSp>
      <p:cxnSp>
        <p:nvCxnSpPr>
          <p:cNvPr id="365" name="Google Shape;365;p37"/>
          <p:cNvCxnSpPr/>
          <p:nvPr/>
        </p:nvCxnSpPr>
        <p:spPr>
          <a:xfrm flipH="1" rot="10800000">
            <a:off x="241525" y="2389025"/>
            <a:ext cx="8240700" cy="36600"/>
          </a:xfrm>
          <a:prstGeom prst="straightConnector1">
            <a:avLst/>
          </a:prstGeom>
          <a:noFill/>
          <a:ln cap="flat" cmpd="sng" w="19050">
            <a:solidFill>
              <a:schemeClr val="dk1"/>
            </a:solidFill>
            <a:prstDash val="solid"/>
            <a:round/>
            <a:headEnd len="med" w="med" type="none"/>
            <a:tailEnd len="med" w="med" type="none"/>
          </a:ln>
        </p:spPr>
      </p:cxnSp>
      <p:sp>
        <p:nvSpPr>
          <p:cNvPr id="366" name="Google Shape;366;p37"/>
          <p:cNvSpPr/>
          <p:nvPr/>
        </p:nvSpPr>
        <p:spPr>
          <a:xfrm>
            <a:off x="3813750" y="1617125"/>
            <a:ext cx="1516500" cy="14424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a:ea typeface="Mulish"/>
              <a:cs typeface="Mulish"/>
              <a:sym typeface="Mulish"/>
            </a:endParaRPr>
          </a:p>
        </p:txBody>
      </p:sp>
      <p:sp>
        <p:nvSpPr>
          <p:cNvPr id="367" name="Google Shape;367;p37"/>
          <p:cNvSpPr txBox="1"/>
          <p:nvPr/>
        </p:nvSpPr>
        <p:spPr>
          <a:xfrm>
            <a:off x="3106175" y="1831925"/>
            <a:ext cx="10872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SAY</a:t>
            </a:r>
            <a:endParaRPr>
              <a:latin typeface="Mulish"/>
              <a:ea typeface="Mulish"/>
              <a:cs typeface="Mulish"/>
              <a:sym typeface="Mulish"/>
            </a:endParaRPr>
          </a:p>
        </p:txBody>
      </p:sp>
      <p:sp>
        <p:nvSpPr>
          <p:cNvPr id="368" name="Google Shape;368;p37"/>
          <p:cNvSpPr txBox="1"/>
          <p:nvPr/>
        </p:nvSpPr>
        <p:spPr>
          <a:xfrm>
            <a:off x="5435850" y="1831925"/>
            <a:ext cx="13794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THINK</a:t>
            </a:r>
            <a:endParaRPr>
              <a:latin typeface="Mulish"/>
              <a:ea typeface="Mulish"/>
              <a:cs typeface="Mulish"/>
              <a:sym typeface="Mulish"/>
            </a:endParaRPr>
          </a:p>
        </p:txBody>
      </p:sp>
      <p:sp>
        <p:nvSpPr>
          <p:cNvPr id="369" name="Google Shape;369;p37"/>
          <p:cNvSpPr txBox="1"/>
          <p:nvPr/>
        </p:nvSpPr>
        <p:spPr>
          <a:xfrm>
            <a:off x="5481450" y="2658550"/>
            <a:ext cx="1087200" cy="4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FEEL</a:t>
            </a:r>
            <a:endParaRPr>
              <a:latin typeface="Mulish"/>
              <a:ea typeface="Mulish"/>
              <a:cs typeface="Mulish"/>
              <a:sym typeface="Mulish"/>
            </a:endParaRPr>
          </a:p>
        </p:txBody>
      </p:sp>
      <p:sp>
        <p:nvSpPr>
          <p:cNvPr id="370" name="Google Shape;370;p37"/>
          <p:cNvSpPr txBox="1"/>
          <p:nvPr/>
        </p:nvSpPr>
        <p:spPr>
          <a:xfrm>
            <a:off x="3106175" y="2659450"/>
            <a:ext cx="108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ulish"/>
                <a:ea typeface="Mulish"/>
                <a:cs typeface="Mulish"/>
                <a:sym typeface="Mulish"/>
              </a:rPr>
              <a:t>DO</a:t>
            </a:r>
            <a:endParaRPr>
              <a:latin typeface="Mulish"/>
              <a:ea typeface="Mulish"/>
              <a:cs typeface="Mulish"/>
              <a:sym typeface="Mulish"/>
            </a:endParaRPr>
          </a:p>
        </p:txBody>
      </p:sp>
      <p:sp>
        <p:nvSpPr>
          <p:cNvPr id="371" name="Google Shape;371;p37"/>
          <p:cNvSpPr txBox="1"/>
          <p:nvPr/>
        </p:nvSpPr>
        <p:spPr>
          <a:xfrm>
            <a:off x="3869100" y="2155625"/>
            <a:ext cx="1379400" cy="3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lish"/>
                <a:ea typeface="Mulish"/>
                <a:cs typeface="Mulish"/>
                <a:sym typeface="Mulish"/>
              </a:rPr>
              <a:t>ALEX LIN</a:t>
            </a:r>
            <a:endParaRPr>
              <a:latin typeface="Mulish"/>
              <a:ea typeface="Mulish"/>
              <a:cs typeface="Mulish"/>
              <a:sym typeface="Mulish"/>
            </a:endParaRPr>
          </a:p>
        </p:txBody>
      </p:sp>
      <p:sp>
        <p:nvSpPr>
          <p:cNvPr id="372" name="Google Shape;372;p37"/>
          <p:cNvSpPr txBox="1"/>
          <p:nvPr/>
        </p:nvSpPr>
        <p:spPr>
          <a:xfrm>
            <a:off x="440400" y="146225"/>
            <a:ext cx="3951900" cy="2253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ulish"/>
              <a:buChar char="❖"/>
            </a:pPr>
            <a:r>
              <a:rPr lang="en">
                <a:latin typeface="Mulish"/>
                <a:ea typeface="Mulish"/>
                <a:cs typeface="Mulish"/>
                <a:sym typeface="Mulish"/>
              </a:rPr>
              <a:t>Took an intro art class in undergrad but dropped it</a:t>
            </a:r>
            <a:endParaRPr>
              <a:latin typeface="Mulish"/>
              <a:ea typeface="Mulish"/>
              <a:cs typeface="Mulish"/>
              <a:sym typeface="Mulish"/>
            </a:endParaRPr>
          </a:p>
          <a:p>
            <a:pPr indent="-317500" lvl="0" marL="457200" rtl="0" algn="l">
              <a:spcBef>
                <a:spcPts val="0"/>
              </a:spcBef>
              <a:spcAft>
                <a:spcPts val="0"/>
              </a:spcAft>
              <a:buSzPts val="1400"/>
              <a:buFont typeface="Mulish"/>
              <a:buChar char="❖"/>
            </a:pPr>
            <a:r>
              <a:rPr lang="en">
                <a:latin typeface="Mulish"/>
                <a:ea typeface="Mulish"/>
                <a:cs typeface="Mulish"/>
                <a:sym typeface="Mulish"/>
              </a:rPr>
              <a:t>Art first priority, everything else becomes second</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Probably wouldn’t have picked up art if there was no pandemic</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Enrolled in online art classes while working full time</a:t>
            </a:r>
            <a:endParaRPr>
              <a:latin typeface="Mulish"/>
              <a:ea typeface="Mulish"/>
              <a:cs typeface="Mulish"/>
              <a:sym typeface="Mulish"/>
            </a:endParaRPr>
          </a:p>
          <a:p>
            <a:pPr indent="0" lvl="0" marL="457200" rtl="0" algn="l">
              <a:spcBef>
                <a:spcPts val="0"/>
              </a:spcBef>
              <a:spcAft>
                <a:spcPts val="0"/>
              </a:spcAft>
              <a:buNone/>
            </a:pPr>
            <a:r>
              <a:t/>
            </a:r>
            <a:endParaRPr>
              <a:latin typeface="Mulish"/>
              <a:ea typeface="Mulish"/>
              <a:cs typeface="Mulish"/>
              <a:sym typeface="Mulish"/>
            </a:endParaRPr>
          </a:p>
        </p:txBody>
      </p:sp>
      <p:sp>
        <p:nvSpPr>
          <p:cNvPr id="373" name="Google Shape;373;p37"/>
          <p:cNvSpPr txBox="1"/>
          <p:nvPr/>
        </p:nvSpPr>
        <p:spPr>
          <a:xfrm>
            <a:off x="440400" y="3001725"/>
            <a:ext cx="3951900" cy="1854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Didn’t even have to get up and get materials to sketch for us</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Doesn’t show much emotion</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Did not smile or seem excited when talking about a piece he was proud of</a:t>
            </a:r>
            <a:endParaRPr>
              <a:latin typeface="Mulish"/>
              <a:ea typeface="Mulish"/>
              <a:cs typeface="Mulish"/>
              <a:sym typeface="Mulish"/>
            </a:endParaRPr>
          </a:p>
          <a:p>
            <a:pPr indent="-317500" lvl="0" marL="457200" rtl="0" algn="l">
              <a:spcBef>
                <a:spcPts val="0"/>
              </a:spcBef>
              <a:spcAft>
                <a:spcPts val="0"/>
              </a:spcAft>
              <a:buSzPts val="1400"/>
              <a:buFont typeface="Mulish"/>
              <a:buChar char="❖"/>
            </a:pPr>
            <a:r>
              <a:rPr lang="en">
                <a:latin typeface="Mulish"/>
                <a:ea typeface="Mulish"/>
                <a:cs typeface="Mulish"/>
                <a:sym typeface="Mulish"/>
              </a:rPr>
              <a:t>Immediately knew what he was going to draw</a:t>
            </a:r>
            <a:endParaRPr>
              <a:latin typeface="Mulish"/>
              <a:ea typeface="Mulish"/>
              <a:cs typeface="Mulish"/>
              <a:sym typeface="Mulish"/>
            </a:endParaRPr>
          </a:p>
        </p:txBody>
      </p:sp>
      <p:sp>
        <p:nvSpPr>
          <p:cNvPr id="374" name="Google Shape;374;p37"/>
          <p:cNvSpPr txBox="1"/>
          <p:nvPr/>
        </p:nvSpPr>
        <p:spPr>
          <a:xfrm>
            <a:off x="4649100" y="2922125"/>
            <a:ext cx="3951900" cy="2102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Appreciative of pandemic</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Frustrated that most people </a:t>
            </a:r>
            <a:endParaRPr>
              <a:latin typeface="Mulish"/>
              <a:ea typeface="Mulish"/>
              <a:cs typeface="Mulish"/>
              <a:sym typeface="Mulish"/>
            </a:endParaRPr>
          </a:p>
          <a:p>
            <a:pPr indent="0" lvl="0" marL="457200" rtl="0" algn="l">
              <a:lnSpc>
                <a:spcPct val="115000"/>
              </a:lnSpc>
              <a:spcBef>
                <a:spcPts val="0"/>
              </a:spcBef>
              <a:spcAft>
                <a:spcPts val="0"/>
              </a:spcAft>
              <a:buNone/>
            </a:pPr>
            <a:r>
              <a:rPr lang="en">
                <a:latin typeface="Mulish"/>
                <a:ea typeface="Mulish"/>
                <a:cs typeface="Mulish"/>
                <a:sym typeface="Mulish"/>
              </a:rPr>
              <a:t>can’t make a living from art</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Proud he stuck with art for </a:t>
            </a:r>
            <a:endParaRPr>
              <a:latin typeface="Mulish"/>
              <a:ea typeface="Mulish"/>
              <a:cs typeface="Mulish"/>
              <a:sym typeface="Mulish"/>
            </a:endParaRPr>
          </a:p>
          <a:p>
            <a:pPr indent="0" lvl="0" marL="457200" rtl="0" algn="l">
              <a:lnSpc>
                <a:spcPct val="115000"/>
              </a:lnSpc>
              <a:spcBef>
                <a:spcPts val="0"/>
              </a:spcBef>
              <a:spcAft>
                <a:spcPts val="0"/>
              </a:spcAft>
              <a:buNone/>
            </a:pPr>
            <a:r>
              <a:rPr lang="en">
                <a:latin typeface="Mulish"/>
                <a:ea typeface="Mulish"/>
                <a:cs typeface="Mulish"/>
                <a:sym typeface="Mulish"/>
              </a:rPr>
              <a:t>a long time</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Confident in his drawing ability</a:t>
            </a:r>
            <a:endParaRPr>
              <a:latin typeface="Mulish"/>
              <a:ea typeface="Mulish"/>
              <a:cs typeface="Mulish"/>
              <a:sym typeface="Mulish"/>
            </a:endParaRPr>
          </a:p>
          <a:p>
            <a:pPr indent="-317500" lvl="0" marL="457200" rtl="0" algn="l">
              <a:spcBef>
                <a:spcPts val="0"/>
              </a:spcBef>
              <a:spcAft>
                <a:spcPts val="0"/>
              </a:spcAft>
              <a:buSzPts val="1400"/>
              <a:buFont typeface="Mulish"/>
              <a:buChar char="❖"/>
            </a:pPr>
            <a:r>
              <a:rPr lang="en">
                <a:latin typeface="Mulish"/>
                <a:ea typeface="Mulish"/>
                <a:cs typeface="Mulish"/>
                <a:sym typeface="Mulish"/>
              </a:rPr>
              <a:t>Optimistic towards his </a:t>
            </a:r>
            <a:endParaRPr>
              <a:latin typeface="Mulish"/>
              <a:ea typeface="Mulish"/>
              <a:cs typeface="Mulish"/>
              <a:sym typeface="Mulish"/>
            </a:endParaRPr>
          </a:p>
          <a:p>
            <a:pPr indent="0" lvl="0" marL="457200" rtl="0" algn="l">
              <a:spcBef>
                <a:spcPts val="0"/>
              </a:spcBef>
              <a:spcAft>
                <a:spcPts val="0"/>
              </a:spcAft>
              <a:buNone/>
            </a:pPr>
            <a:r>
              <a:rPr lang="en">
                <a:latin typeface="Mulish"/>
                <a:ea typeface="Mulish"/>
                <a:cs typeface="Mulish"/>
                <a:sym typeface="Mulish"/>
              </a:rPr>
              <a:t>future in art</a:t>
            </a:r>
            <a:endParaRPr>
              <a:latin typeface="Mulish"/>
              <a:ea typeface="Mulish"/>
              <a:cs typeface="Mulish"/>
              <a:sym typeface="Mulish"/>
            </a:endParaRPr>
          </a:p>
        </p:txBody>
      </p:sp>
      <p:sp>
        <p:nvSpPr>
          <p:cNvPr id="375" name="Google Shape;375;p37"/>
          <p:cNvSpPr txBox="1"/>
          <p:nvPr/>
        </p:nvSpPr>
        <p:spPr>
          <a:xfrm>
            <a:off x="4725300" y="146225"/>
            <a:ext cx="3951900" cy="1822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ulish"/>
              <a:buChar char="❖"/>
            </a:pPr>
            <a:r>
              <a:rPr lang="en">
                <a:latin typeface="Mulish"/>
                <a:ea typeface="Mulish"/>
                <a:cs typeface="Mulish"/>
                <a:sym typeface="Mulish"/>
              </a:rPr>
              <a:t>If he started art earlier it might’ve changed his career</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Art is not suitable for career change</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Art requires a lot of diligence </a:t>
            </a:r>
            <a:endParaRPr>
              <a:latin typeface="Mulish"/>
              <a:ea typeface="Mulish"/>
              <a:cs typeface="Mulish"/>
              <a:sym typeface="Mulish"/>
            </a:endParaRPr>
          </a:p>
          <a:p>
            <a:pPr indent="0" lvl="0" marL="457200" rtl="0" algn="l">
              <a:lnSpc>
                <a:spcPct val="115000"/>
              </a:lnSpc>
              <a:spcBef>
                <a:spcPts val="0"/>
              </a:spcBef>
              <a:spcAft>
                <a:spcPts val="0"/>
              </a:spcAft>
              <a:buNone/>
            </a:pPr>
            <a:r>
              <a:rPr lang="en">
                <a:latin typeface="Mulish"/>
                <a:ea typeface="Mulish"/>
                <a:cs typeface="Mulish"/>
                <a:sym typeface="Mulish"/>
              </a:rPr>
              <a:t>to improve in</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His art skills still have a lot</a:t>
            </a:r>
            <a:endParaRPr>
              <a:latin typeface="Mulish"/>
              <a:ea typeface="Mulish"/>
              <a:cs typeface="Mulish"/>
              <a:sym typeface="Mulish"/>
            </a:endParaRPr>
          </a:p>
          <a:p>
            <a:pPr indent="0" lvl="0" marL="457200" rtl="0" algn="l">
              <a:lnSpc>
                <a:spcPct val="115000"/>
              </a:lnSpc>
              <a:spcBef>
                <a:spcPts val="0"/>
              </a:spcBef>
              <a:spcAft>
                <a:spcPts val="0"/>
              </a:spcAft>
              <a:buNone/>
            </a:pPr>
            <a:r>
              <a:rPr lang="en">
                <a:latin typeface="Mulish"/>
                <a:ea typeface="Mulish"/>
                <a:cs typeface="Mulish"/>
                <a:sym typeface="Mulish"/>
              </a:rPr>
              <a:t> of room for improvement</a:t>
            </a:r>
            <a:endParaRPr>
              <a:latin typeface="Mulish"/>
              <a:ea typeface="Mulish"/>
              <a:cs typeface="Mulish"/>
              <a:sym typeface="Mulish"/>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8"/>
          <p:cNvSpPr txBox="1"/>
          <p:nvPr>
            <p:ph type="title"/>
          </p:nvPr>
        </p:nvSpPr>
        <p:spPr>
          <a:xfrm>
            <a:off x="728025" y="463300"/>
            <a:ext cx="77028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Insights 			&amp;			 Needs</a:t>
            </a:r>
            <a:endParaRPr sz="3300"/>
          </a:p>
          <a:p>
            <a:pPr indent="0" lvl="0" marL="0" rtl="0" algn="ctr">
              <a:spcBef>
                <a:spcPts val="0"/>
              </a:spcBef>
              <a:spcAft>
                <a:spcPts val="0"/>
              </a:spcAft>
              <a:buNone/>
            </a:pPr>
            <a:r>
              <a:t/>
            </a:r>
            <a:endParaRPr sz="3300"/>
          </a:p>
        </p:txBody>
      </p:sp>
      <p:sp>
        <p:nvSpPr>
          <p:cNvPr id="381" name="Google Shape;381;p38"/>
          <p:cNvSpPr txBox="1"/>
          <p:nvPr/>
        </p:nvSpPr>
        <p:spPr>
          <a:xfrm>
            <a:off x="728025" y="1470875"/>
            <a:ext cx="3846000" cy="287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ulish"/>
                <a:ea typeface="Mulish"/>
                <a:cs typeface="Mulish"/>
                <a:sym typeface="Mulish"/>
              </a:rPr>
              <a:t>Too many resources that it’s hard to figure out where to start</a:t>
            </a:r>
            <a:endParaRPr sz="1800">
              <a:latin typeface="Mulish"/>
              <a:ea typeface="Mulish"/>
              <a:cs typeface="Mulish"/>
              <a:sym typeface="Mulish"/>
            </a:endParaRPr>
          </a:p>
          <a:p>
            <a:pPr indent="0" lvl="0" marL="0" rtl="0" algn="l">
              <a:spcBef>
                <a:spcPts val="0"/>
              </a:spcBef>
              <a:spcAft>
                <a:spcPts val="0"/>
              </a:spcAft>
              <a:buNone/>
            </a:pPr>
            <a:r>
              <a:t/>
            </a:r>
            <a:endParaRPr sz="1800">
              <a:latin typeface="Mulish"/>
              <a:ea typeface="Mulish"/>
              <a:cs typeface="Mulish"/>
              <a:sym typeface="Mulish"/>
            </a:endParaRPr>
          </a:p>
          <a:p>
            <a:pPr indent="0" lvl="0" marL="0" rtl="0" algn="l">
              <a:spcBef>
                <a:spcPts val="0"/>
              </a:spcBef>
              <a:spcAft>
                <a:spcPts val="0"/>
              </a:spcAft>
              <a:buNone/>
            </a:pPr>
            <a:r>
              <a:rPr lang="en" sz="1800">
                <a:latin typeface="Mulish"/>
                <a:ea typeface="Mulish"/>
                <a:cs typeface="Mulish"/>
                <a:sym typeface="Mulish"/>
              </a:rPr>
              <a:t>Is a patient person but not patient when it comes to art</a:t>
            </a:r>
            <a:endParaRPr sz="1800">
              <a:latin typeface="Mulish"/>
              <a:ea typeface="Mulish"/>
              <a:cs typeface="Mulish"/>
              <a:sym typeface="Mulish"/>
            </a:endParaRPr>
          </a:p>
          <a:p>
            <a:pPr indent="0" lvl="0" marL="0" rtl="0" algn="l">
              <a:spcBef>
                <a:spcPts val="0"/>
              </a:spcBef>
              <a:spcAft>
                <a:spcPts val="0"/>
              </a:spcAft>
              <a:buNone/>
            </a:pPr>
            <a:r>
              <a:t/>
            </a:r>
            <a:endParaRPr sz="1800">
              <a:latin typeface="Mulish"/>
              <a:ea typeface="Mulish"/>
              <a:cs typeface="Mulish"/>
              <a:sym typeface="Mulish"/>
            </a:endParaRPr>
          </a:p>
          <a:p>
            <a:pPr indent="0" lvl="0" marL="0" rtl="0" algn="l">
              <a:spcBef>
                <a:spcPts val="0"/>
              </a:spcBef>
              <a:spcAft>
                <a:spcPts val="0"/>
              </a:spcAft>
              <a:buNone/>
            </a:pPr>
            <a:r>
              <a:rPr lang="en" sz="1800">
                <a:latin typeface="Mulish"/>
                <a:ea typeface="Mulish"/>
                <a:cs typeface="Mulish"/>
                <a:sym typeface="Mulish"/>
              </a:rPr>
              <a:t>Enjoys art and considered it professionally</a:t>
            </a:r>
            <a:endParaRPr sz="1800">
              <a:latin typeface="Mulish"/>
              <a:ea typeface="Mulish"/>
              <a:cs typeface="Mulish"/>
              <a:sym typeface="Mulish"/>
            </a:endParaRPr>
          </a:p>
        </p:txBody>
      </p:sp>
      <p:sp>
        <p:nvSpPr>
          <p:cNvPr id="382" name="Google Shape;382;p38"/>
          <p:cNvSpPr txBox="1"/>
          <p:nvPr/>
        </p:nvSpPr>
        <p:spPr>
          <a:xfrm>
            <a:off x="4785850" y="1470875"/>
            <a:ext cx="3846000" cy="263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ulish"/>
                <a:ea typeface="Mulish"/>
                <a:cs typeface="Mulish"/>
                <a:sym typeface="Mulish"/>
              </a:rPr>
              <a:t>Condense, credible resources for beginners</a:t>
            </a:r>
            <a:endParaRPr sz="1800">
              <a:latin typeface="Mulish"/>
              <a:ea typeface="Mulish"/>
              <a:cs typeface="Mulish"/>
              <a:sym typeface="Mulish"/>
            </a:endParaRPr>
          </a:p>
          <a:p>
            <a:pPr indent="0" lvl="0" marL="0" rtl="0" algn="l">
              <a:spcBef>
                <a:spcPts val="0"/>
              </a:spcBef>
              <a:spcAft>
                <a:spcPts val="0"/>
              </a:spcAft>
              <a:buNone/>
            </a:pPr>
            <a:r>
              <a:t/>
            </a:r>
            <a:endParaRPr sz="1800">
              <a:latin typeface="Mulish"/>
              <a:ea typeface="Mulish"/>
              <a:cs typeface="Mulish"/>
              <a:sym typeface="Mulish"/>
            </a:endParaRPr>
          </a:p>
          <a:p>
            <a:pPr indent="0" lvl="0" marL="0" rtl="0" algn="l">
              <a:spcBef>
                <a:spcPts val="0"/>
              </a:spcBef>
              <a:spcAft>
                <a:spcPts val="0"/>
              </a:spcAft>
              <a:buNone/>
            </a:pPr>
            <a:r>
              <a:rPr lang="en" sz="1800">
                <a:latin typeface="Mulish"/>
                <a:ea typeface="Mulish"/>
                <a:cs typeface="Mulish"/>
                <a:sym typeface="Mulish"/>
              </a:rPr>
              <a:t>Some way to prevent himself from working too long on a piece and getting frustrated</a:t>
            </a:r>
            <a:endParaRPr sz="1800">
              <a:latin typeface="Mulish"/>
              <a:ea typeface="Mulish"/>
              <a:cs typeface="Mulish"/>
              <a:sym typeface="Mulish"/>
            </a:endParaRPr>
          </a:p>
          <a:p>
            <a:pPr indent="0" lvl="0" marL="0" rtl="0" algn="l">
              <a:spcBef>
                <a:spcPts val="0"/>
              </a:spcBef>
              <a:spcAft>
                <a:spcPts val="0"/>
              </a:spcAft>
              <a:buNone/>
            </a:pPr>
            <a:r>
              <a:t/>
            </a:r>
            <a:endParaRPr sz="1800">
              <a:latin typeface="Mulish"/>
              <a:ea typeface="Mulish"/>
              <a:cs typeface="Mulish"/>
              <a:sym typeface="Mulish"/>
            </a:endParaRPr>
          </a:p>
          <a:p>
            <a:pPr indent="0" lvl="0" marL="0" rtl="0" algn="l">
              <a:spcBef>
                <a:spcPts val="0"/>
              </a:spcBef>
              <a:spcAft>
                <a:spcPts val="0"/>
              </a:spcAft>
              <a:buNone/>
            </a:pPr>
            <a:r>
              <a:rPr lang="en" sz="1800">
                <a:latin typeface="Mulish"/>
                <a:ea typeface="Mulish"/>
                <a:cs typeface="Mulish"/>
                <a:sym typeface="Mulish"/>
              </a:rPr>
              <a:t>Be able to make a living from art and keeping his artistic freedom</a:t>
            </a:r>
            <a:endParaRPr sz="1800">
              <a:latin typeface="Mulish"/>
              <a:ea typeface="Mulish"/>
              <a:cs typeface="Mulish"/>
              <a:sym typeface="Mulish"/>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9"/>
          <p:cNvSpPr txBox="1"/>
          <p:nvPr>
            <p:ph type="title"/>
          </p:nvPr>
        </p:nvSpPr>
        <p:spPr>
          <a:xfrm>
            <a:off x="728025" y="463300"/>
            <a:ext cx="77028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Eric</a:t>
            </a:r>
            <a:r>
              <a:rPr lang="en" sz="3300"/>
              <a:t>, SWE @ Meta</a:t>
            </a:r>
            <a:endParaRPr sz="3200"/>
          </a:p>
        </p:txBody>
      </p:sp>
      <p:sp>
        <p:nvSpPr>
          <p:cNvPr id="388" name="Google Shape;388;p39"/>
          <p:cNvSpPr txBox="1"/>
          <p:nvPr/>
        </p:nvSpPr>
        <p:spPr>
          <a:xfrm rot="167538">
            <a:off x="458707" y="3245531"/>
            <a:ext cx="3060634" cy="999882"/>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ulish"/>
                <a:ea typeface="Mulish"/>
                <a:cs typeface="Mulish"/>
                <a:sym typeface="Mulish"/>
              </a:rPr>
              <a:t>“I never really figured out brushes”</a:t>
            </a:r>
            <a:endParaRPr sz="2000">
              <a:latin typeface="Mulish"/>
              <a:ea typeface="Mulish"/>
              <a:cs typeface="Mulish"/>
              <a:sym typeface="Mulish"/>
            </a:endParaRPr>
          </a:p>
        </p:txBody>
      </p:sp>
      <p:pic>
        <p:nvPicPr>
          <p:cNvPr id="389" name="Google Shape;389;p39"/>
          <p:cNvPicPr preferRelativeResize="0"/>
          <p:nvPr>
            <p:ph idx="2" type="pic"/>
          </p:nvPr>
        </p:nvPicPr>
        <p:blipFill rotWithShape="1">
          <a:blip r:embed="rId3">
            <a:alphaModFix/>
          </a:blip>
          <a:srcRect b="30065" l="7425" r="7417" t="0"/>
          <a:stretch/>
        </p:blipFill>
        <p:spPr>
          <a:xfrm>
            <a:off x="5619025" y="1378950"/>
            <a:ext cx="2978700" cy="3017575"/>
          </a:xfrm>
          <a:prstGeom prst="rect">
            <a:avLst/>
          </a:prstGeom>
          <a:noFill/>
          <a:ln>
            <a:noFill/>
          </a:ln>
        </p:spPr>
      </p:pic>
      <p:sp>
        <p:nvSpPr>
          <p:cNvPr id="390" name="Google Shape;390;p39"/>
          <p:cNvSpPr txBox="1"/>
          <p:nvPr/>
        </p:nvSpPr>
        <p:spPr>
          <a:xfrm rot="-261054">
            <a:off x="623310" y="1457497"/>
            <a:ext cx="3060721" cy="64084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ulish"/>
                <a:ea typeface="Mulish"/>
                <a:cs typeface="Mulish"/>
                <a:sym typeface="Mulish"/>
              </a:rPr>
              <a:t>“Playing piano satisfies the itch”</a:t>
            </a:r>
            <a:endParaRPr>
              <a:latin typeface="Mulish"/>
              <a:ea typeface="Mulish"/>
              <a:cs typeface="Mulish"/>
              <a:sym typeface="Mulish"/>
            </a:endParaRPr>
          </a:p>
        </p:txBody>
      </p:sp>
      <p:sp>
        <p:nvSpPr>
          <p:cNvPr id="391" name="Google Shape;391;p39"/>
          <p:cNvSpPr txBox="1"/>
          <p:nvPr/>
        </p:nvSpPr>
        <p:spPr>
          <a:xfrm rot="298943">
            <a:off x="2418700" y="2317220"/>
            <a:ext cx="3060464" cy="94435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latin typeface="Mulish"/>
                <a:ea typeface="Mulish"/>
                <a:cs typeface="Mulish"/>
                <a:sym typeface="Mulish"/>
              </a:rPr>
              <a:t>“It feels good to see progress”</a:t>
            </a:r>
            <a:endParaRPr sz="2000">
              <a:latin typeface="Mulish"/>
              <a:ea typeface="Mulish"/>
              <a:cs typeface="Mulish"/>
              <a:sym typeface="Mulish"/>
            </a:endParaRPr>
          </a:p>
          <a:p>
            <a:pPr indent="0" lvl="0" marL="0" rtl="0" algn="ctr">
              <a:spcBef>
                <a:spcPts val="0"/>
              </a:spcBef>
              <a:spcAft>
                <a:spcPts val="0"/>
              </a:spcAft>
              <a:buNone/>
            </a:pPr>
            <a:r>
              <a:t/>
            </a:r>
            <a:endParaRPr>
              <a:latin typeface="Mulish"/>
              <a:ea typeface="Mulish"/>
              <a:cs typeface="Mulish"/>
              <a:sym typeface="Mulish"/>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cxnSp>
        <p:nvCxnSpPr>
          <p:cNvPr id="396" name="Google Shape;396;p40"/>
          <p:cNvCxnSpPr/>
          <p:nvPr/>
        </p:nvCxnSpPr>
        <p:spPr>
          <a:xfrm rot="10800000">
            <a:off x="4558800" y="146225"/>
            <a:ext cx="0" cy="4522200"/>
          </a:xfrm>
          <a:prstGeom prst="straightConnector1">
            <a:avLst/>
          </a:prstGeom>
          <a:noFill/>
          <a:ln cap="flat" cmpd="sng" w="19050">
            <a:solidFill>
              <a:schemeClr val="dk1"/>
            </a:solidFill>
            <a:prstDash val="solid"/>
            <a:round/>
            <a:headEnd len="med" w="med" type="none"/>
            <a:tailEnd len="med" w="med" type="none"/>
          </a:ln>
        </p:spPr>
      </p:cxnSp>
      <p:cxnSp>
        <p:nvCxnSpPr>
          <p:cNvPr id="397" name="Google Shape;397;p40"/>
          <p:cNvCxnSpPr/>
          <p:nvPr/>
        </p:nvCxnSpPr>
        <p:spPr>
          <a:xfrm flipH="1" rot="10800000">
            <a:off x="241525" y="2389025"/>
            <a:ext cx="8240700" cy="36600"/>
          </a:xfrm>
          <a:prstGeom prst="straightConnector1">
            <a:avLst/>
          </a:prstGeom>
          <a:noFill/>
          <a:ln cap="flat" cmpd="sng" w="19050">
            <a:solidFill>
              <a:schemeClr val="dk1"/>
            </a:solidFill>
            <a:prstDash val="solid"/>
            <a:round/>
            <a:headEnd len="med" w="med" type="none"/>
            <a:tailEnd len="med" w="med" type="none"/>
          </a:ln>
        </p:spPr>
      </p:cxnSp>
      <p:sp>
        <p:nvSpPr>
          <p:cNvPr id="398" name="Google Shape;398;p40"/>
          <p:cNvSpPr/>
          <p:nvPr/>
        </p:nvSpPr>
        <p:spPr>
          <a:xfrm>
            <a:off x="3813750" y="1617125"/>
            <a:ext cx="1516500" cy="14424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a:ea typeface="Mulish"/>
              <a:cs typeface="Mulish"/>
              <a:sym typeface="Mulish"/>
            </a:endParaRPr>
          </a:p>
        </p:txBody>
      </p:sp>
      <p:sp>
        <p:nvSpPr>
          <p:cNvPr id="399" name="Google Shape;399;p40"/>
          <p:cNvSpPr txBox="1"/>
          <p:nvPr/>
        </p:nvSpPr>
        <p:spPr>
          <a:xfrm>
            <a:off x="3106175" y="1831925"/>
            <a:ext cx="10872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SAY</a:t>
            </a:r>
            <a:endParaRPr>
              <a:latin typeface="Mulish"/>
              <a:ea typeface="Mulish"/>
              <a:cs typeface="Mulish"/>
              <a:sym typeface="Mulish"/>
            </a:endParaRPr>
          </a:p>
        </p:txBody>
      </p:sp>
      <p:sp>
        <p:nvSpPr>
          <p:cNvPr id="400" name="Google Shape;400;p40"/>
          <p:cNvSpPr txBox="1"/>
          <p:nvPr/>
        </p:nvSpPr>
        <p:spPr>
          <a:xfrm>
            <a:off x="5435850" y="1831925"/>
            <a:ext cx="13794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THINK</a:t>
            </a:r>
            <a:endParaRPr>
              <a:latin typeface="Mulish"/>
              <a:ea typeface="Mulish"/>
              <a:cs typeface="Mulish"/>
              <a:sym typeface="Mulish"/>
            </a:endParaRPr>
          </a:p>
        </p:txBody>
      </p:sp>
      <p:sp>
        <p:nvSpPr>
          <p:cNvPr id="401" name="Google Shape;401;p40"/>
          <p:cNvSpPr txBox="1"/>
          <p:nvPr/>
        </p:nvSpPr>
        <p:spPr>
          <a:xfrm>
            <a:off x="5481450" y="2658550"/>
            <a:ext cx="1087200" cy="4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FEEL</a:t>
            </a:r>
            <a:endParaRPr>
              <a:latin typeface="Mulish"/>
              <a:ea typeface="Mulish"/>
              <a:cs typeface="Mulish"/>
              <a:sym typeface="Mulish"/>
            </a:endParaRPr>
          </a:p>
        </p:txBody>
      </p:sp>
      <p:sp>
        <p:nvSpPr>
          <p:cNvPr id="402" name="Google Shape;402;p40"/>
          <p:cNvSpPr txBox="1"/>
          <p:nvPr/>
        </p:nvSpPr>
        <p:spPr>
          <a:xfrm>
            <a:off x="3106175" y="2659450"/>
            <a:ext cx="108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ulish"/>
                <a:ea typeface="Mulish"/>
                <a:cs typeface="Mulish"/>
                <a:sym typeface="Mulish"/>
              </a:rPr>
              <a:t>DO</a:t>
            </a:r>
            <a:endParaRPr>
              <a:latin typeface="Mulish"/>
              <a:ea typeface="Mulish"/>
              <a:cs typeface="Mulish"/>
              <a:sym typeface="Mulish"/>
            </a:endParaRPr>
          </a:p>
        </p:txBody>
      </p:sp>
      <p:sp>
        <p:nvSpPr>
          <p:cNvPr id="403" name="Google Shape;403;p40"/>
          <p:cNvSpPr txBox="1"/>
          <p:nvPr/>
        </p:nvSpPr>
        <p:spPr>
          <a:xfrm>
            <a:off x="3869100" y="2155625"/>
            <a:ext cx="1379400" cy="3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lish"/>
                <a:ea typeface="Mulish"/>
                <a:cs typeface="Mulish"/>
                <a:sym typeface="Mulish"/>
              </a:rPr>
              <a:t>ALEX ZHAO</a:t>
            </a:r>
            <a:endParaRPr>
              <a:latin typeface="Mulish"/>
              <a:ea typeface="Mulish"/>
              <a:cs typeface="Mulish"/>
              <a:sym typeface="Mulish"/>
            </a:endParaRPr>
          </a:p>
        </p:txBody>
      </p:sp>
      <p:sp>
        <p:nvSpPr>
          <p:cNvPr id="404" name="Google Shape;404;p40"/>
          <p:cNvSpPr txBox="1"/>
          <p:nvPr/>
        </p:nvSpPr>
        <p:spPr>
          <a:xfrm>
            <a:off x="241525" y="70025"/>
            <a:ext cx="4076700" cy="2136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l</a:t>
            </a:r>
            <a:r>
              <a:rPr lang="en">
                <a:latin typeface="Mulish"/>
                <a:ea typeface="Mulish"/>
                <a:cs typeface="Mulish"/>
                <a:sym typeface="Mulish"/>
              </a:rPr>
              <a:t>ack of pride in drawings that are copied or created with help</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m</a:t>
            </a:r>
            <a:r>
              <a:rPr lang="en">
                <a:latin typeface="Mulish"/>
                <a:ea typeface="Mulish"/>
                <a:cs typeface="Mulish"/>
                <a:sym typeface="Mulish"/>
              </a:rPr>
              <a:t>usic scratches the artistic “itch”</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s</a:t>
            </a:r>
            <a:r>
              <a:rPr lang="en">
                <a:latin typeface="Mulish"/>
                <a:ea typeface="Mulish"/>
                <a:cs typeface="Mulish"/>
                <a:sym typeface="Mulish"/>
              </a:rPr>
              <a:t>ometimes he feels like he should do art</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f</a:t>
            </a:r>
            <a:r>
              <a:rPr lang="en">
                <a:latin typeface="Mulish"/>
                <a:ea typeface="Mulish"/>
                <a:cs typeface="Mulish"/>
                <a:sym typeface="Mulish"/>
              </a:rPr>
              <a:t>eels good to see progress</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i</a:t>
            </a:r>
            <a:r>
              <a:rPr lang="en">
                <a:latin typeface="Mulish"/>
                <a:ea typeface="Mulish"/>
                <a:cs typeface="Mulish"/>
                <a:sym typeface="Mulish"/>
              </a:rPr>
              <a:t>sn’t as good at drawing as at music </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h</a:t>
            </a:r>
            <a:r>
              <a:rPr lang="en">
                <a:latin typeface="Mulish"/>
                <a:ea typeface="Mulish"/>
                <a:cs typeface="Mulish"/>
                <a:sym typeface="Mulish"/>
              </a:rPr>
              <a:t>e is competitive</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m</a:t>
            </a:r>
            <a:r>
              <a:rPr lang="en">
                <a:latin typeface="Mulish"/>
                <a:ea typeface="Mulish"/>
                <a:cs typeface="Mulish"/>
                <a:sym typeface="Mulish"/>
              </a:rPr>
              <a:t>usic is more important to </a:t>
            </a:r>
            <a:endParaRPr>
              <a:latin typeface="Mulish"/>
              <a:ea typeface="Mulish"/>
              <a:cs typeface="Mulish"/>
              <a:sym typeface="Mulish"/>
            </a:endParaRPr>
          </a:p>
          <a:p>
            <a:pPr indent="0" lvl="0" marL="457200" rtl="0" algn="l">
              <a:lnSpc>
                <a:spcPct val="115000"/>
              </a:lnSpc>
              <a:spcBef>
                <a:spcPts val="0"/>
              </a:spcBef>
              <a:spcAft>
                <a:spcPts val="0"/>
              </a:spcAft>
              <a:buNone/>
            </a:pPr>
            <a:r>
              <a:rPr lang="en">
                <a:latin typeface="Mulish"/>
                <a:ea typeface="Mulish"/>
                <a:cs typeface="Mulish"/>
                <a:sym typeface="Mulish"/>
              </a:rPr>
              <a:t>him than visual arts</a:t>
            </a:r>
            <a:endParaRPr>
              <a:latin typeface="Mulish"/>
              <a:ea typeface="Mulish"/>
              <a:cs typeface="Mulish"/>
              <a:sym typeface="Mulish"/>
            </a:endParaRPr>
          </a:p>
        </p:txBody>
      </p:sp>
      <p:sp>
        <p:nvSpPr>
          <p:cNvPr id="405" name="Google Shape;405;p40"/>
          <p:cNvSpPr txBox="1"/>
          <p:nvPr/>
        </p:nvSpPr>
        <p:spPr>
          <a:xfrm>
            <a:off x="241525" y="2659450"/>
            <a:ext cx="4007700" cy="1965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fidgeting with pencil</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erased and restarted sketch multiple times</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struggled </a:t>
            </a:r>
            <a:r>
              <a:rPr lang="en">
                <a:latin typeface="Mulish"/>
                <a:ea typeface="Mulish"/>
                <a:cs typeface="Mulish"/>
                <a:sym typeface="Mulish"/>
              </a:rPr>
              <a:t> to decide what to draw</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p</a:t>
            </a:r>
            <a:r>
              <a:rPr lang="en">
                <a:latin typeface="Mulish"/>
                <a:ea typeface="Mulish"/>
                <a:cs typeface="Mulish"/>
                <a:sym typeface="Mulish"/>
              </a:rPr>
              <a:t>aused to think about “why” questions</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s</a:t>
            </a:r>
            <a:r>
              <a:rPr lang="en">
                <a:latin typeface="Mulish"/>
                <a:ea typeface="Mulish"/>
                <a:cs typeface="Mulish"/>
                <a:sym typeface="Mulish"/>
              </a:rPr>
              <a:t>hared video of marching band</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talked about lack of skill throughout sketching</a:t>
            </a:r>
            <a:endParaRPr>
              <a:latin typeface="Mulish"/>
              <a:ea typeface="Mulish"/>
              <a:cs typeface="Mulish"/>
              <a:sym typeface="Mulish"/>
            </a:endParaRPr>
          </a:p>
          <a:p>
            <a:pPr indent="0" lvl="0" marL="0" rtl="0" algn="l">
              <a:lnSpc>
                <a:spcPct val="115000"/>
              </a:lnSpc>
              <a:spcBef>
                <a:spcPts val="0"/>
              </a:spcBef>
              <a:spcAft>
                <a:spcPts val="0"/>
              </a:spcAft>
              <a:buNone/>
            </a:pPr>
            <a:r>
              <a:t/>
            </a:r>
            <a:endParaRPr>
              <a:latin typeface="Mulish"/>
              <a:ea typeface="Mulish"/>
              <a:cs typeface="Mulish"/>
              <a:sym typeface="Mulish"/>
            </a:endParaRPr>
          </a:p>
        </p:txBody>
      </p:sp>
      <p:sp>
        <p:nvSpPr>
          <p:cNvPr id="406" name="Google Shape;406;p40"/>
          <p:cNvSpPr txBox="1"/>
          <p:nvPr/>
        </p:nvSpPr>
        <p:spPr>
          <a:xfrm>
            <a:off x="4618475" y="19800"/>
            <a:ext cx="3681900" cy="2136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a:t>
            </a:r>
            <a:r>
              <a:rPr lang="en">
                <a:latin typeface="Mulish"/>
                <a:ea typeface="Mulish"/>
                <a:cs typeface="Mulish"/>
                <a:sym typeface="Mulish"/>
              </a:rPr>
              <a:t>g</a:t>
            </a:r>
            <a:r>
              <a:rPr lang="en">
                <a:latin typeface="Mulish"/>
                <a:ea typeface="Mulish"/>
                <a:cs typeface="Mulish"/>
                <a:sym typeface="Mulish"/>
              </a:rPr>
              <a:t>ood” art has greater value</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c</a:t>
            </a:r>
            <a:r>
              <a:rPr lang="en">
                <a:latin typeface="Mulish"/>
                <a:ea typeface="Mulish"/>
                <a:cs typeface="Mulish"/>
                <a:sym typeface="Mulish"/>
              </a:rPr>
              <a:t>reating original work is better</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c</a:t>
            </a:r>
            <a:r>
              <a:rPr lang="en">
                <a:latin typeface="Mulish"/>
                <a:ea typeface="Mulish"/>
                <a:cs typeface="Mulish"/>
                <a:sym typeface="Mulish"/>
              </a:rPr>
              <a:t>ollaboration or help devalues work</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a</a:t>
            </a:r>
            <a:r>
              <a:rPr lang="en">
                <a:latin typeface="Mulish"/>
                <a:ea typeface="Mulish"/>
                <a:cs typeface="Mulish"/>
                <a:sym typeface="Mulish"/>
              </a:rPr>
              <a:t> base level of skill is required </a:t>
            </a:r>
            <a:endParaRPr>
              <a:latin typeface="Mulish"/>
              <a:ea typeface="Mulish"/>
              <a:cs typeface="Mulish"/>
              <a:sym typeface="Mulish"/>
            </a:endParaRPr>
          </a:p>
          <a:p>
            <a:pPr indent="0" lvl="0" marL="457200" rtl="0" algn="l">
              <a:lnSpc>
                <a:spcPct val="115000"/>
              </a:lnSpc>
              <a:spcBef>
                <a:spcPts val="0"/>
              </a:spcBef>
              <a:spcAft>
                <a:spcPts val="0"/>
              </a:spcAft>
              <a:buNone/>
            </a:pPr>
            <a:r>
              <a:rPr lang="en">
                <a:latin typeface="Mulish"/>
                <a:ea typeface="Mulish"/>
                <a:cs typeface="Mulish"/>
                <a:sym typeface="Mulish"/>
              </a:rPr>
              <a:t>to enjoy and progress in art</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l</a:t>
            </a:r>
            <a:r>
              <a:rPr lang="en">
                <a:latin typeface="Mulish"/>
                <a:ea typeface="Mulish"/>
                <a:cs typeface="Mulish"/>
                <a:sym typeface="Mulish"/>
              </a:rPr>
              <a:t>earning a new art form isn’t </a:t>
            </a:r>
            <a:endParaRPr>
              <a:latin typeface="Mulish"/>
              <a:ea typeface="Mulish"/>
              <a:cs typeface="Mulish"/>
              <a:sym typeface="Mulish"/>
            </a:endParaRPr>
          </a:p>
          <a:p>
            <a:pPr indent="0" lvl="0" marL="457200" rtl="0" algn="l">
              <a:lnSpc>
                <a:spcPct val="115000"/>
              </a:lnSpc>
              <a:spcBef>
                <a:spcPts val="0"/>
              </a:spcBef>
              <a:spcAft>
                <a:spcPts val="0"/>
              </a:spcAft>
              <a:buNone/>
            </a:pPr>
            <a:r>
              <a:rPr lang="en">
                <a:latin typeface="Mulish"/>
                <a:ea typeface="Mulish"/>
                <a:cs typeface="Mulish"/>
                <a:sym typeface="Mulish"/>
              </a:rPr>
              <a:t>worth it without community</a:t>
            </a:r>
            <a:endParaRPr>
              <a:latin typeface="Mulish"/>
              <a:ea typeface="Mulish"/>
              <a:cs typeface="Mulish"/>
              <a:sym typeface="Mulish"/>
            </a:endParaRPr>
          </a:p>
        </p:txBody>
      </p:sp>
      <p:sp>
        <p:nvSpPr>
          <p:cNvPr id="407" name="Google Shape;407;p40"/>
          <p:cNvSpPr txBox="1"/>
          <p:nvPr/>
        </p:nvSpPr>
        <p:spPr>
          <a:xfrm>
            <a:off x="4618475" y="2924025"/>
            <a:ext cx="4007700" cy="1635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comradery with artistic community</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a:t>
            </a:r>
            <a:r>
              <a:rPr lang="en">
                <a:latin typeface="Mulish"/>
                <a:ea typeface="Mulish"/>
                <a:cs typeface="Mulish"/>
                <a:sym typeface="Mulish"/>
              </a:rPr>
              <a:t>i</a:t>
            </a:r>
            <a:r>
              <a:rPr lang="en">
                <a:latin typeface="Mulish"/>
                <a:ea typeface="Mulish"/>
                <a:cs typeface="Mulish"/>
                <a:sym typeface="Mulish"/>
              </a:rPr>
              <a:t>tch” to use the “non-engineer side” </a:t>
            </a:r>
            <a:endParaRPr>
              <a:latin typeface="Mulish"/>
              <a:ea typeface="Mulish"/>
              <a:cs typeface="Mulish"/>
              <a:sym typeface="Mulish"/>
            </a:endParaRPr>
          </a:p>
          <a:p>
            <a:pPr indent="0" lvl="0" marL="457200" rtl="0" algn="l">
              <a:lnSpc>
                <a:spcPct val="115000"/>
              </a:lnSpc>
              <a:spcBef>
                <a:spcPts val="0"/>
              </a:spcBef>
              <a:spcAft>
                <a:spcPts val="0"/>
              </a:spcAft>
              <a:buNone/>
            </a:pPr>
            <a:r>
              <a:rPr lang="en">
                <a:latin typeface="Mulish"/>
                <a:ea typeface="Mulish"/>
                <a:cs typeface="Mulish"/>
                <a:sym typeface="Mulish"/>
              </a:rPr>
              <a:t>of his brain</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proud of quality products</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n</a:t>
            </a:r>
            <a:r>
              <a:rPr lang="en">
                <a:latin typeface="Mulish"/>
                <a:ea typeface="Mulish"/>
                <a:cs typeface="Mulish"/>
                <a:sym typeface="Mulish"/>
              </a:rPr>
              <a:t>ervous about drawing</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e</a:t>
            </a:r>
            <a:r>
              <a:rPr lang="en">
                <a:latin typeface="Mulish"/>
                <a:ea typeface="Mulish"/>
                <a:cs typeface="Mulish"/>
                <a:sym typeface="Mulish"/>
              </a:rPr>
              <a:t>mbarrassed</a:t>
            </a:r>
            <a:r>
              <a:rPr lang="en">
                <a:latin typeface="Mulish"/>
                <a:ea typeface="Mulish"/>
                <a:cs typeface="Mulish"/>
                <a:sym typeface="Mulish"/>
              </a:rPr>
              <a:t> by lack of skill</a:t>
            </a:r>
            <a:endParaRPr>
              <a:latin typeface="Mulish"/>
              <a:ea typeface="Mulish"/>
              <a:cs typeface="Mulish"/>
              <a:sym typeface="Mulish"/>
            </a:endParaRPr>
          </a:p>
          <a:p>
            <a:pPr indent="-317500" lvl="0" marL="457200" rtl="0" algn="l">
              <a:lnSpc>
                <a:spcPct val="115000"/>
              </a:lnSpc>
              <a:spcBef>
                <a:spcPts val="0"/>
              </a:spcBef>
              <a:spcAft>
                <a:spcPts val="0"/>
              </a:spcAft>
              <a:buSzPts val="1400"/>
              <a:buFont typeface="Mulish"/>
              <a:buChar char="❖"/>
            </a:pPr>
            <a:r>
              <a:rPr lang="en">
                <a:latin typeface="Mulish"/>
                <a:ea typeface="Mulish"/>
                <a:cs typeface="Mulish"/>
                <a:sym typeface="Mulish"/>
              </a:rPr>
              <a:t>a</a:t>
            </a:r>
            <a:r>
              <a:rPr lang="en">
                <a:latin typeface="Mulish"/>
                <a:ea typeface="Mulish"/>
                <a:cs typeface="Mulish"/>
                <a:sym typeface="Mulish"/>
              </a:rPr>
              <a:t>gitated under time </a:t>
            </a:r>
            <a:r>
              <a:rPr lang="en">
                <a:latin typeface="Mulish"/>
                <a:ea typeface="Mulish"/>
                <a:cs typeface="Mulish"/>
                <a:sym typeface="Mulish"/>
              </a:rPr>
              <a:t>pressure</a:t>
            </a:r>
            <a:endParaRPr>
              <a:latin typeface="Mulish"/>
              <a:ea typeface="Mulish"/>
              <a:cs typeface="Mulish"/>
              <a:sym typeface="Mulish"/>
            </a:endParaRPr>
          </a:p>
          <a:p>
            <a:pPr indent="0" lvl="0" marL="0" rtl="0" algn="l">
              <a:lnSpc>
                <a:spcPct val="115000"/>
              </a:lnSpc>
              <a:spcBef>
                <a:spcPts val="0"/>
              </a:spcBef>
              <a:spcAft>
                <a:spcPts val="0"/>
              </a:spcAft>
              <a:buNone/>
            </a:pPr>
            <a:r>
              <a:t/>
            </a:r>
            <a:endParaRPr>
              <a:latin typeface="Mulish"/>
              <a:ea typeface="Mulish"/>
              <a:cs typeface="Mulish"/>
              <a:sym typeface="Mulish"/>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1"/>
          <p:cNvSpPr txBox="1"/>
          <p:nvPr>
            <p:ph type="title"/>
          </p:nvPr>
        </p:nvSpPr>
        <p:spPr>
          <a:xfrm>
            <a:off x="728025" y="463300"/>
            <a:ext cx="77028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Insights 			&amp;			 Needs</a:t>
            </a:r>
            <a:endParaRPr sz="3300"/>
          </a:p>
        </p:txBody>
      </p:sp>
      <p:sp>
        <p:nvSpPr>
          <p:cNvPr id="413" name="Google Shape;413;p41"/>
          <p:cNvSpPr txBox="1"/>
          <p:nvPr/>
        </p:nvSpPr>
        <p:spPr>
          <a:xfrm>
            <a:off x="728025" y="1160450"/>
            <a:ext cx="3729900" cy="10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Mulish"/>
                <a:ea typeface="Mulish"/>
                <a:cs typeface="Mulish"/>
                <a:sym typeface="Mulish"/>
              </a:rPr>
              <a:t>early learning curve for drawing and </a:t>
            </a:r>
            <a:r>
              <a:rPr lang="en" sz="1900">
                <a:latin typeface="Mulish"/>
                <a:ea typeface="Mulish"/>
                <a:cs typeface="Mulish"/>
                <a:sym typeface="Mulish"/>
              </a:rPr>
              <a:t>painting</a:t>
            </a:r>
            <a:r>
              <a:rPr lang="en" sz="1900">
                <a:latin typeface="Mulish"/>
                <a:ea typeface="Mulish"/>
                <a:cs typeface="Mulish"/>
                <a:sym typeface="Mulish"/>
              </a:rPr>
              <a:t> is steep and dissatisfying</a:t>
            </a:r>
            <a:endParaRPr sz="1900">
              <a:latin typeface="Mulish"/>
              <a:ea typeface="Mulish"/>
              <a:cs typeface="Mulish"/>
              <a:sym typeface="Mulish"/>
            </a:endParaRPr>
          </a:p>
        </p:txBody>
      </p:sp>
      <p:sp>
        <p:nvSpPr>
          <p:cNvPr id="414" name="Google Shape;414;p41"/>
          <p:cNvSpPr txBox="1"/>
          <p:nvPr/>
        </p:nvSpPr>
        <p:spPr>
          <a:xfrm>
            <a:off x="728025" y="2305650"/>
            <a:ext cx="3729900" cy="10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Mulish"/>
                <a:ea typeface="Mulish"/>
                <a:cs typeface="Mulish"/>
                <a:sym typeface="Mulish"/>
              </a:rPr>
              <a:t>c</a:t>
            </a:r>
            <a:r>
              <a:rPr lang="en" sz="1900">
                <a:latin typeface="Mulish"/>
                <a:ea typeface="Mulish"/>
                <a:cs typeface="Mulish"/>
                <a:sym typeface="Mulish"/>
              </a:rPr>
              <a:t>ompetition and </a:t>
            </a:r>
            <a:r>
              <a:rPr lang="en" sz="1900">
                <a:latin typeface="Mulish"/>
                <a:ea typeface="Mulish"/>
                <a:cs typeface="Mulish"/>
                <a:sym typeface="Mulish"/>
              </a:rPr>
              <a:t>community</a:t>
            </a:r>
            <a:r>
              <a:rPr lang="en" sz="1900">
                <a:latin typeface="Mulish"/>
                <a:ea typeface="Mulish"/>
                <a:cs typeface="Mulish"/>
                <a:sym typeface="Mulish"/>
              </a:rPr>
              <a:t> motivate him to continue despite lack of </a:t>
            </a:r>
            <a:r>
              <a:rPr lang="en" sz="1900">
                <a:latin typeface="Mulish"/>
                <a:ea typeface="Mulish"/>
                <a:cs typeface="Mulish"/>
                <a:sym typeface="Mulish"/>
              </a:rPr>
              <a:t>perceived</a:t>
            </a:r>
            <a:r>
              <a:rPr lang="en" sz="1900">
                <a:latin typeface="Mulish"/>
                <a:ea typeface="Mulish"/>
                <a:cs typeface="Mulish"/>
                <a:sym typeface="Mulish"/>
              </a:rPr>
              <a:t> skill</a:t>
            </a:r>
            <a:endParaRPr sz="1900">
              <a:latin typeface="Mulish"/>
              <a:ea typeface="Mulish"/>
              <a:cs typeface="Mulish"/>
              <a:sym typeface="Mulish"/>
            </a:endParaRPr>
          </a:p>
        </p:txBody>
      </p:sp>
      <p:sp>
        <p:nvSpPr>
          <p:cNvPr id="415" name="Google Shape;415;p41"/>
          <p:cNvSpPr txBox="1"/>
          <p:nvPr/>
        </p:nvSpPr>
        <p:spPr>
          <a:xfrm>
            <a:off x="728025" y="3611600"/>
            <a:ext cx="3729900" cy="10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Mulish"/>
                <a:ea typeface="Mulish"/>
                <a:cs typeface="Mulish"/>
                <a:sym typeface="Mulish"/>
              </a:rPr>
              <a:t>a</a:t>
            </a:r>
            <a:r>
              <a:rPr lang="en" sz="1900">
                <a:latin typeface="Mulish"/>
                <a:ea typeface="Mulish"/>
                <a:cs typeface="Mulish"/>
                <a:sym typeface="Mulish"/>
              </a:rPr>
              <a:t> certain level of </a:t>
            </a:r>
            <a:r>
              <a:rPr lang="en" sz="1900">
                <a:latin typeface="Mulish"/>
                <a:ea typeface="Mulish"/>
                <a:cs typeface="Mulish"/>
                <a:sym typeface="Mulish"/>
              </a:rPr>
              <a:t>competency</a:t>
            </a:r>
            <a:r>
              <a:rPr lang="en" sz="1900">
                <a:latin typeface="Mulish"/>
                <a:ea typeface="Mulish"/>
                <a:cs typeface="Mulish"/>
                <a:sym typeface="Mulish"/>
              </a:rPr>
              <a:t> and product quality makes art more satisfying</a:t>
            </a:r>
            <a:endParaRPr sz="1900">
              <a:latin typeface="Mulish"/>
              <a:ea typeface="Mulish"/>
              <a:cs typeface="Mulish"/>
              <a:sym typeface="Mulish"/>
            </a:endParaRPr>
          </a:p>
        </p:txBody>
      </p:sp>
      <p:sp>
        <p:nvSpPr>
          <p:cNvPr id="416" name="Google Shape;416;p41"/>
          <p:cNvSpPr txBox="1"/>
          <p:nvPr/>
        </p:nvSpPr>
        <p:spPr>
          <a:xfrm>
            <a:off x="4911475" y="1376400"/>
            <a:ext cx="3729900" cy="32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Mulish"/>
                <a:ea typeface="Mulish"/>
                <a:cs typeface="Mulish"/>
                <a:sym typeface="Mulish"/>
              </a:rPr>
              <a:t>emphasized signs of progress</a:t>
            </a:r>
            <a:endParaRPr sz="1900">
              <a:latin typeface="Mulish"/>
              <a:ea typeface="Mulish"/>
              <a:cs typeface="Mulish"/>
              <a:sym typeface="Mulish"/>
            </a:endParaRPr>
          </a:p>
          <a:p>
            <a:pPr indent="0" lvl="0" marL="0" rtl="0" algn="l">
              <a:spcBef>
                <a:spcPts val="0"/>
              </a:spcBef>
              <a:spcAft>
                <a:spcPts val="0"/>
              </a:spcAft>
              <a:buNone/>
            </a:pPr>
            <a:r>
              <a:t/>
            </a:r>
            <a:endParaRPr sz="1900">
              <a:latin typeface="Mulish"/>
              <a:ea typeface="Mulish"/>
              <a:cs typeface="Mulish"/>
              <a:sym typeface="Mulish"/>
            </a:endParaRPr>
          </a:p>
          <a:p>
            <a:pPr indent="0" lvl="0" marL="0" rtl="0" algn="l">
              <a:spcBef>
                <a:spcPts val="0"/>
              </a:spcBef>
              <a:spcAft>
                <a:spcPts val="0"/>
              </a:spcAft>
              <a:buNone/>
            </a:pPr>
            <a:r>
              <a:t/>
            </a:r>
            <a:endParaRPr sz="1900">
              <a:latin typeface="Mulish"/>
              <a:ea typeface="Mulish"/>
              <a:cs typeface="Mulish"/>
              <a:sym typeface="Mulish"/>
            </a:endParaRPr>
          </a:p>
          <a:p>
            <a:pPr indent="0" lvl="0" marL="0" rtl="0" algn="l">
              <a:spcBef>
                <a:spcPts val="0"/>
              </a:spcBef>
              <a:spcAft>
                <a:spcPts val="0"/>
              </a:spcAft>
              <a:buNone/>
            </a:pPr>
            <a:r>
              <a:rPr lang="en" sz="1900">
                <a:latin typeface="Mulish"/>
                <a:ea typeface="Mulish"/>
                <a:cs typeface="Mulish"/>
                <a:sym typeface="Mulish"/>
              </a:rPr>
              <a:t>s</a:t>
            </a:r>
            <a:r>
              <a:rPr lang="en" sz="1900">
                <a:latin typeface="Mulish"/>
                <a:ea typeface="Mulish"/>
                <a:cs typeface="Mulish"/>
                <a:sym typeface="Mulish"/>
              </a:rPr>
              <a:t>upport through early stages of learning</a:t>
            </a:r>
            <a:endParaRPr sz="1900">
              <a:latin typeface="Mulish"/>
              <a:ea typeface="Mulish"/>
              <a:cs typeface="Mulish"/>
              <a:sym typeface="Mulish"/>
            </a:endParaRPr>
          </a:p>
          <a:p>
            <a:pPr indent="0" lvl="0" marL="0" rtl="0" algn="l">
              <a:spcBef>
                <a:spcPts val="0"/>
              </a:spcBef>
              <a:spcAft>
                <a:spcPts val="0"/>
              </a:spcAft>
              <a:buNone/>
            </a:pPr>
            <a:r>
              <a:t/>
            </a:r>
            <a:endParaRPr sz="1900">
              <a:latin typeface="Mulish"/>
              <a:ea typeface="Mulish"/>
              <a:cs typeface="Mulish"/>
              <a:sym typeface="Mulish"/>
            </a:endParaRPr>
          </a:p>
          <a:p>
            <a:pPr indent="0" lvl="0" marL="0" rtl="0" algn="l">
              <a:spcBef>
                <a:spcPts val="0"/>
              </a:spcBef>
              <a:spcAft>
                <a:spcPts val="0"/>
              </a:spcAft>
              <a:buNone/>
            </a:pPr>
            <a:r>
              <a:t/>
            </a:r>
            <a:endParaRPr sz="1900">
              <a:latin typeface="Mulish"/>
              <a:ea typeface="Mulish"/>
              <a:cs typeface="Mulish"/>
              <a:sym typeface="Mulish"/>
            </a:endParaRPr>
          </a:p>
          <a:p>
            <a:pPr indent="0" lvl="0" marL="0" rtl="0" algn="l">
              <a:spcBef>
                <a:spcPts val="0"/>
              </a:spcBef>
              <a:spcAft>
                <a:spcPts val="0"/>
              </a:spcAft>
              <a:buNone/>
            </a:pPr>
            <a:r>
              <a:t/>
            </a:r>
            <a:endParaRPr sz="1900">
              <a:latin typeface="Mulish"/>
              <a:ea typeface="Mulish"/>
              <a:cs typeface="Mulish"/>
              <a:sym typeface="Mulish"/>
            </a:endParaRPr>
          </a:p>
          <a:p>
            <a:pPr indent="0" lvl="0" marL="0" rtl="0" algn="l">
              <a:spcBef>
                <a:spcPts val="0"/>
              </a:spcBef>
              <a:spcAft>
                <a:spcPts val="0"/>
              </a:spcAft>
              <a:buNone/>
            </a:pPr>
            <a:r>
              <a:rPr lang="en" sz="1900">
                <a:latin typeface="Mulish"/>
                <a:ea typeface="Mulish"/>
                <a:cs typeface="Mulish"/>
                <a:sym typeface="Mulish"/>
              </a:rPr>
              <a:t>a</a:t>
            </a:r>
            <a:r>
              <a:rPr lang="en" sz="1900">
                <a:latin typeface="Mulish"/>
                <a:ea typeface="Mulish"/>
                <a:cs typeface="Mulish"/>
                <a:sym typeface="Mulish"/>
              </a:rPr>
              <a:t>ids to creating quality work that don’t feel like “</a:t>
            </a:r>
            <a:r>
              <a:rPr lang="en" sz="1900">
                <a:latin typeface="Mulish"/>
                <a:ea typeface="Mulish"/>
                <a:cs typeface="Mulish"/>
                <a:sym typeface="Mulish"/>
              </a:rPr>
              <a:t>cheating</a:t>
            </a:r>
            <a:r>
              <a:rPr lang="en" sz="1900">
                <a:latin typeface="Mulish"/>
                <a:ea typeface="Mulish"/>
                <a:cs typeface="Mulish"/>
                <a:sym typeface="Mulish"/>
              </a:rPr>
              <a:t>”</a:t>
            </a:r>
            <a:endParaRPr sz="1900">
              <a:latin typeface="Mulish"/>
              <a:ea typeface="Mulish"/>
              <a:cs typeface="Mulish"/>
              <a:sym typeface="Mulish"/>
            </a:endParaRPr>
          </a:p>
          <a:p>
            <a:pPr indent="0" lvl="0" marL="0" rtl="0" algn="l">
              <a:spcBef>
                <a:spcPts val="0"/>
              </a:spcBef>
              <a:spcAft>
                <a:spcPts val="0"/>
              </a:spcAft>
              <a:buNone/>
            </a:pPr>
            <a:r>
              <a:t/>
            </a:r>
            <a:endParaRPr sz="1900">
              <a:latin typeface="Mulish"/>
              <a:ea typeface="Mulish"/>
              <a:cs typeface="Mulish"/>
              <a:sym typeface="Mulish"/>
            </a:endParaRPr>
          </a:p>
          <a:p>
            <a:pPr indent="0" lvl="0" marL="0" rtl="0" algn="l">
              <a:spcBef>
                <a:spcPts val="0"/>
              </a:spcBef>
              <a:spcAft>
                <a:spcPts val="0"/>
              </a:spcAft>
              <a:buNone/>
            </a:pPr>
            <a:r>
              <a:t/>
            </a:r>
            <a:endParaRPr sz="1900">
              <a:latin typeface="Mulish"/>
              <a:ea typeface="Mulish"/>
              <a:cs typeface="Mulish"/>
              <a:sym typeface="Mulish"/>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2"/>
          <p:cNvSpPr txBox="1"/>
          <p:nvPr>
            <p:ph type="title"/>
          </p:nvPr>
        </p:nvSpPr>
        <p:spPr>
          <a:xfrm>
            <a:off x="2650050" y="463300"/>
            <a:ext cx="38439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Putting it all together</a:t>
            </a:r>
            <a:endParaRPr/>
          </a:p>
        </p:txBody>
      </p:sp>
      <p:sp>
        <p:nvSpPr>
          <p:cNvPr id="422" name="Google Shape;422;p42"/>
          <p:cNvSpPr txBox="1"/>
          <p:nvPr>
            <p:ph idx="1" type="subTitle"/>
          </p:nvPr>
        </p:nvSpPr>
        <p:spPr>
          <a:xfrm>
            <a:off x="1837775" y="1446850"/>
            <a:ext cx="5375100" cy="2612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en" sz="1600"/>
              <a:t>Some find the process of learning art to be boring/unfulfilling.</a:t>
            </a:r>
            <a:endParaRPr sz="1600"/>
          </a:p>
          <a:p>
            <a:pPr indent="0" lvl="0" marL="457200" rtl="0" algn="l">
              <a:spcBef>
                <a:spcPts val="1200"/>
              </a:spcBef>
              <a:spcAft>
                <a:spcPts val="0"/>
              </a:spcAft>
              <a:buNone/>
            </a:pPr>
            <a:r>
              <a:rPr lang="en" sz="1600"/>
              <a:t>Some people are satisfied with improvement while others need to be “objectively” good to enjoy art</a:t>
            </a:r>
            <a:endParaRPr sz="1600"/>
          </a:p>
          <a:p>
            <a:pPr indent="0" lvl="0" marL="457200" rtl="0" algn="l">
              <a:spcBef>
                <a:spcPts val="1200"/>
              </a:spcBef>
              <a:spcAft>
                <a:spcPts val="0"/>
              </a:spcAft>
              <a:buNone/>
            </a:pPr>
            <a:r>
              <a:rPr lang="en" sz="1600"/>
              <a:t>Large learning curves and huge time </a:t>
            </a:r>
            <a:r>
              <a:rPr lang="en" sz="1600"/>
              <a:t>commitments</a:t>
            </a:r>
            <a:r>
              <a:rPr lang="en" sz="1600"/>
              <a:t> deter people from trying</a:t>
            </a:r>
            <a:endParaRPr sz="1600"/>
          </a:p>
          <a:p>
            <a:pPr indent="0" lvl="0" marL="457200" rtl="0" algn="l">
              <a:spcBef>
                <a:spcPts val="1200"/>
              </a:spcBef>
              <a:spcAft>
                <a:spcPts val="0"/>
              </a:spcAft>
              <a:buNone/>
            </a:pPr>
            <a:r>
              <a:rPr lang="en" sz="1600"/>
              <a:t>A supportive community is valuable</a:t>
            </a:r>
            <a:endParaRPr sz="1600"/>
          </a:p>
          <a:p>
            <a:pPr indent="0" lvl="0" marL="457200" rtl="0" algn="l">
              <a:spcBef>
                <a:spcPts val="1200"/>
              </a:spcBef>
              <a:spcAft>
                <a:spcPts val="1200"/>
              </a:spcAft>
              <a:buNone/>
            </a:pPr>
            <a:r>
              <a:t/>
            </a:r>
            <a:endParaRPr sz="16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3"/>
          <p:cNvSpPr txBox="1"/>
          <p:nvPr/>
        </p:nvSpPr>
        <p:spPr>
          <a:xfrm>
            <a:off x="1785600" y="475075"/>
            <a:ext cx="5572800" cy="89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300">
                <a:latin typeface="Viaoda Libre"/>
                <a:ea typeface="Viaoda Libre"/>
                <a:cs typeface="Viaoda Libre"/>
                <a:sym typeface="Viaoda Libre"/>
              </a:rPr>
              <a:t>Next Steps</a:t>
            </a:r>
            <a:endParaRPr sz="3300">
              <a:latin typeface="Viaoda Libre"/>
              <a:ea typeface="Viaoda Libre"/>
              <a:cs typeface="Viaoda Libre"/>
              <a:sym typeface="Viaoda Libre"/>
            </a:endParaRPr>
          </a:p>
        </p:txBody>
      </p:sp>
      <p:sp>
        <p:nvSpPr>
          <p:cNvPr id="428" name="Google Shape;428;p43"/>
          <p:cNvSpPr txBox="1"/>
          <p:nvPr/>
        </p:nvSpPr>
        <p:spPr>
          <a:xfrm>
            <a:off x="1718550" y="1370275"/>
            <a:ext cx="5706900" cy="27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Mulish"/>
                <a:ea typeface="Mulish"/>
                <a:cs typeface="Mulish"/>
                <a:sym typeface="Mulish"/>
              </a:rPr>
              <a:t>Conduct interviews with more diverse backgrounds </a:t>
            </a:r>
            <a:r>
              <a:rPr lang="en" sz="2000">
                <a:latin typeface="Mulish"/>
                <a:ea typeface="Mulish"/>
                <a:cs typeface="Mulish"/>
                <a:sym typeface="Mulish"/>
              </a:rPr>
              <a:t>instead</a:t>
            </a:r>
            <a:r>
              <a:rPr lang="en" sz="2000">
                <a:latin typeface="Mulish"/>
                <a:ea typeface="Mulish"/>
                <a:cs typeface="Mulish"/>
                <a:sym typeface="Mulish"/>
              </a:rPr>
              <a:t> of just art experience (i.e. gender, non-CS, etc.)</a:t>
            </a:r>
            <a:endParaRPr sz="2000">
              <a:latin typeface="Mulish"/>
              <a:ea typeface="Mulish"/>
              <a:cs typeface="Mulish"/>
              <a:sym typeface="Mulish"/>
            </a:endParaRPr>
          </a:p>
          <a:p>
            <a:pPr indent="0" lvl="0" marL="0" rtl="0" algn="l">
              <a:spcBef>
                <a:spcPts val="0"/>
              </a:spcBef>
              <a:spcAft>
                <a:spcPts val="0"/>
              </a:spcAft>
              <a:buNone/>
            </a:pPr>
            <a:r>
              <a:t/>
            </a:r>
            <a:endParaRPr sz="2000">
              <a:latin typeface="Mulish"/>
              <a:ea typeface="Mulish"/>
              <a:cs typeface="Mulish"/>
              <a:sym typeface="Mulish"/>
            </a:endParaRPr>
          </a:p>
          <a:p>
            <a:pPr indent="0" lvl="0" marL="0" rtl="0" algn="l">
              <a:spcBef>
                <a:spcPts val="0"/>
              </a:spcBef>
              <a:spcAft>
                <a:spcPts val="0"/>
              </a:spcAft>
              <a:buNone/>
            </a:pPr>
            <a:r>
              <a:rPr lang="en" sz="2000">
                <a:latin typeface="Mulish"/>
                <a:ea typeface="Mulish"/>
                <a:cs typeface="Mulish"/>
                <a:sym typeface="Mulish"/>
              </a:rPr>
              <a:t>POV Development </a:t>
            </a:r>
            <a:endParaRPr sz="2000">
              <a:latin typeface="Mulish"/>
              <a:ea typeface="Mulish"/>
              <a:cs typeface="Mulish"/>
              <a:sym typeface="Mulish"/>
            </a:endParaRPr>
          </a:p>
          <a:p>
            <a:pPr indent="0" lvl="0" marL="0" rtl="0" algn="l">
              <a:spcBef>
                <a:spcPts val="0"/>
              </a:spcBef>
              <a:spcAft>
                <a:spcPts val="0"/>
              </a:spcAft>
              <a:buNone/>
            </a:pPr>
            <a:r>
              <a:t/>
            </a:r>
            <a:endParaRPr sz="2000">
              <a:latin typeface="Mulish"/>
              <a:ea typeface="Mulish"/>
              <a:cs typeface="Mulish"/>
              <a:sym typeface="Mulish"/>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4"/>
          <p:cNvSpPr txBox="1"/>
          <p:nvPr/>
        </p:nvSpPr>
        <p:spPr>
          <a:xfrm>
            <a:off x="1854000" y="776550"/>
            <a:ext cx="5436000" cy="106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Viaoda Libre"/>
                <a:ea typeface="Viaoda Libre"/>
                <a:cs typeface="Viaoda Libre"/>
                <a:sym typeface="Viaoda Libre"/>
              </a:rPr>
              <a:t>THANK YOU!!</a:t>
            </a:r>
            <a:endParaRPr sz="3000">
              <a:latin typeface="Viaoda Libre"/>
              <a:ea typeface="Viaoda Libre"/>
              <a:cs typeface="Viaoda Libre"/>
              <a:sym typeface="Viaoda Libr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45"/>
          <p:cNvSpPr txBox="1"/>
          <p:nvPr/>
        </p:nvSpPr>
        <p:spPr>
          <a:xfrm>
            <a:off x="991275" y="450125"/>
            <a:ext cx="7905000" cy="408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Feedback</a:t>
            </a:r>
            <a:endParaRPr>
              <a:latin typeface="Mulish"/>
              <a:ea typeface="Mulish"/>
              <a:cs typeface="Mulish"/>
              <a:sym typeface="Mulish"/>
            </a:endParaRPr>
          </a:p>
          <a:p>
            <a:pPr indent="-317500" lvl="0" marL="457200" rtl="0" algn="l">
              <a:spcBef>
                <a:spcPts val="0"/>
              </a:spcBef>
              <a:spcAft>
                <a:spcPts val="0"/>
              </a:spcAft>
              <a:buSzPts val="1400"/>
              <a:buFont typeface="Mulish"/>
              <a:buChar char="-"/>
            </a:pPr>
            <a:r>
              <a:rPr lang="en">
                <a:latin typeface="Mulish"/>
                <a:ea typeface="Mulish"/>
                <a:cs typeface="Mulish"/>
                <a:sym typeface="Mulish"/>
              </a:rPr>
              <a:t>Financial &amp; time resources</a:t>
            </a:r>
            <a:endParaRPr>
              <a:latin typeface="Mulish"/>
              <a:ea typeface="Mulish"/>
              <a:cs typeface="Mulish"/>
              <a:sym typeface="Mulish"/>
            </a:endParaRPr>
          </a:p>
          <a:p>
            <a:pPr indent="-317500" lvl="0" marL="457200" rtl="0" algn="l">
              <a:spcBef>
                <a:spcPts val="0"/>
              </a:spcBef>
              <a:spcAft>
                <a:spcPts val="0"/>
              </a:spcAft>
              <a:buSzPts val="1400"/>
              <a:buFont typeface="Mulish"/>
              <a:buChar char="-"/>
            </a:pPr>
            <a:r>
              <a:rPr lang="en">
                <a:latin typeface="Mulish"/>
                <a:ea typeface="Mulish"/>
                <a:cs typeface="Mulish"/>
                <a:sym typeface="Mulish"/>
              </a:rPr>
              <a:t>Contradictions about community</a:t>
            </a:r>
            <a:endParaRPr>
              <a:latin typeface="Mulish"/>
              <a:ea typeface="Mulish"/>
              <a:cs typeface="Mulish"/>
              <a:sym typeface="Mulish"/>
            </a:endParaRPr>
          </a:p>
          <a:p>
            <a:pPr indent="-317500" lvl="0" marL="457200" rtl="0" algn="l">
              <a:spcBef>
                <a:spcPts val="0"/>
              </a:spcBef>
              <a:spcAft>
                <a:spcPts val="0"/>
              </a:spcAft>
              <a:buSzPts val="1400"/>
              <a:buFont typeface="Mulish"/>
              <a:buChar char="-"/>
            </a:pPr>
            <a:r>
              <a:rPr lang="en">
                <a:latin typeface="Mulish"/>
                <a:ea typeface="Mulish"/>
                <a:cs typeface="Mulish"/>
                <a:sym typeface="Mulish"/>
              </a:rPr>
              <a:t>What does art mean to them?</a:t>
            </a:r>
            <a:endParaRPr>
              <a:latin typeface="Mulish"/>
              <a:ea typeface="Mulish"/>
              <a:cs typeface="Mulish"/>
              <a:sym typeface="Mulish"/>
            </a:endParaRPr>
          </a:p>
          <a:p>
            <a:pPr indent="-317500" lvl="0" marL="457200" rtl="0" algn="l">
              <a:spcBef>
                <a:spcPts val="0"/>
              </a:spcBef>
              <a:spcAft>
                <a:spcPts val="0"/>
              </a:spcAft>
              <a:buSzPts val="1400"/>
              <a:buFont typeface="Mulish"/>
              <a:buChar char="-"/>
            </a:pPr>
            <a:r>
              <a:rPr lang="en">
                <a:latin typeface="Mulish"/>
                <a:ea typeface="Mulish"/>
                <a:cs typeface="Mulish"/>
                <a:sym typeface="Mulish"/>
              </a:rPr>
              <a:t>How do you make art fun?</a:t>
            </a:r>
            <a:endParaRPr>
              <a:latin typeface="Mulish"/>
              <a:ea typeface="Mulish"/>
              <a:cs typeface="Mulish"/>
              <a:sym typeface="Mulish"/>
            </a:endParaRPr>
          </a:p>
          <a:p>
            <a:pPr indent="-317500" lvl="0" marL="457200" rtl="0" algn="l">
              <a:spcBef>
                <a:spcPts val="0"/>
              </a:spcBef>
              <a:spcAft>
                <a:spcPts val="0"/>
              </a:spcAft>
              <a:buSzPts val="1400"/>
              <a:buFont typeface="Mulish"/>
              <a:buChar char="-"/>
            </a:pPr>
            <a:r>
              <a:rPr lang="en">
                <a:latin typeface="Mulish"/>
                <a:ea typeface="Mulish"/>
                <a:cs typeface="Mulish"/>
                <a:sym typeface="Mulish"/>
              </a:rPr>
              <a:t>Intrigued</a:t>
            </a:r>
            <a:r>
              <a:rPr lang="en">
                <a:latin typeface="Mulish"/>
                <a:ea typeface="Mulish"/>
                <a:cs typeface="Mulish"/>
                <a:sym typeface="Mulish"/>
              </a:rPr>
              <a:t> by </a:t>
            </a:r>
            <a:r>
              <a:rPr lang="en">
                <a:latin typeface="Mulish"/>
                <a:ea typeface="Mulish"/>
                <a:cs typeface="Mulish"/>
                <a:sym typeface="Mulish"/>
              </a:rPr>
              <a:t>possibilities</a:t>
            </a:r>
            <a:r>
              <a:rPr lang="en">
                <a:latin typeface="Mulish"/>
                <a:ea typeface="Mulish"/>
                <a:cs typeface="Mulish"/>
                <a:sym typeface="Mulish"/>
              </a:rPr>
              <a:t> for diversifying interviewees</a:t>
            </a:r>
            <a:endParaRPr>
              <a:latin typeface="Mulish"/>
              <a:ea typeface="Mulish"/>
              <a:cs typeface="Mulish"/>
              <a:sym typeface="Mulish"/>
            </a:endParaRPr>
          </a:p>
          <a:p>
            <a:pPr indent="-317500" lvl="0" marL="457200" rtl="0" algn="l">
              <a:spcBef>
                <a:spcPts val="0"/>
              </a:spcBef>
              <a:spcAft>
                <a:spcPts val="0"/>
              </a:spcAft>
              <a:buSzPts val="1400"/>
              <a:buFont typeface="Mulish"/>
              <a:buChar char="-"/>
            </a:pPr>
            <a:r>
              <a:rPr lang="en">
                <a:latin typeface="Mulish"/>
                <a:ea typeface="Mulish"/>
                <a:cs typeface="Mulish"/>
                <a:sym typeface="Mulish"/>
              </a:rPr>
              <a:t>Nice </a:t>
            </a:r>
            <a:r>
              <a:rPr lang="en">
                <a:latin typeface="Mulish"/>
                <a:ea typeface="Mulish"/>
                <a:cs typeface="Mulish"/>
                <a:sym typeface="Mulish"/>
              </a:rPr>
              <a:t>slides</a:t>
            </a:r>
            <a:r>
              <a:rPr lang="en">
                <a:latin typeface="Mulish"/>
                <a:ea typeface="Mulish"/>
                <a:cs typeface="Mulish"/>
                <a:sym typeface="Mulish"/>
              </a:rPr>
              <a:t> :) x2</a:t>
            </a:r>
            <a:endParaRPr>
              <a:latin typeface="Mulish"/>
              <a:ea typeface="Mulish"/>
              <a:cs typeface="Mulish"/>
              <a:sym typeface="Mulish"/>
            </a:endParaRPr>
          </a:p>
          <a:p>
            <a:pPr indent="-317500" lvl="0" marL="457200" rtl="0" algn="l">
              <a:spcBef>
                <a:spcPts val="0"/>
              </a:spcBef>
              <a:spcAft>
                <a:spcPts val="0"/>
              </a:spcAft>
              <a:buSzPts val="1400"/>
              <a:buFont typeface="Mulish"/>
              <a:buChar char="-"/>
            </a:pPr>
            <a:r>
              <a:rPr lang="en">
                <a:latin typeface="Mulish"/>
                <a:ea typeface="Mulish"/>
                <a:cs typeface="Mulish"/>
                <a:sym typeface="Mulish"/>
              </a:rPr>
              <a:t>Interesting</a:t>
            </a:r>
            <a:r>
              <a:rPr lang="en">
                <a:latin typeface="Mulish"/>
                <a:ea typeface="Mulish"/>
                <a:cs typeface="Mulish"/>
                <a:sym typeface="Mulish"/>
              </a:rPr>
              <a:t> “do” insights </a:t>
            </a:r>
            <a:endParaRPr>
              <a:latin typeface="Mulish"/>
              <a:ea typeface="Mulish"/>
              <a:cs typeface="Mulish"/>
              <a:sym typeface="Mulish"/>
            </a:endParaRPr>
          </a:p>
          <a:p>
            <a:pPr indent="-317500" lvl="0" marL="457200" rtl="0" algn="l">
              <a:spcBef>
                <a:spcPts val="0"/>
              </a:spcBef>
              <a:spcAft>
                <a:spcPts val="0"/>
              </a:spcAft>
              <a:buSzPts val="1400"/>
              <a:buFont typeface="Mulish"/>
              <a:buChar char="-"/>
            </a:pPr>
            <a:r>
              <a:rPr lang="en">
                <a:latin typeface="Mulish"/>
                <a:ea typeface="Mulish"/>
                <a:cs typeface="Mulish"/>
                <a:sym typeface="Mulish"/>
              </a:rPr>
              <a:t>Good presentation flow</a:t>
            </a:r>
            <a:endParaRPr>
              <a:latin typeface="Mulish"/>
              <a:ea typeface="Mulish"/>
              <a:cs typeface="Mulish"/>
              <a:sym typeface="Mulish"/>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8"/>
          <p:cNvSpPr txBox="1"/>
          <p:nvPr>
            <p:ph type="ctrTitle"/>
          </p:nvPr>
        </p:nvSpPr>
        <p:spPr>
          <a:xfrm>
            <a:off x="2736900" y="150800"/>
            <a:ext cx="3670200" cy="68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a:t>Meet the team</a:t>
            </a:r>
            <a:endParaRPr sz="3300"/>
          </a:p>
        </p:txBody>
      </p:sp>
      <p:pic>
        <p:nvPicPr>
          <p:cNvPr id="251" name="Google Shape;251;p28"/>
          <p:cNvPicPr preferRelativeResize="0"/>
          <p:nvPr>
            <p:ph idx="2" type="pic"/>
          </p:nvPr>
        </p:nvPicPr>
        <p:blipFill rotWithShape="1">
          <a:blip r:embed="rId3">
            <a:alphaModFix/>
          </a:blip>
          <a:srcRect b="0" l="17080" r="17073" t="0"/>
          <a:stretch/>
        </p:blipFill>
        <p:spPr>
          <a:xfrm>
            <a:off x="663238" y="1092550"/>
            <a:ext cx="1424702" cy="2165101"/>
          </a:xfrm>
          <a:prstGeom prst="rect">
            <a:avLst/>
          </a:prstGeom>
        </p:spPr>
      </p:pic>
      <p:pic>
        <p:nvPicPr>
          <p:cNvPr id="252" name="Google Shape;252;p28"/>
          <p:cNvPicPr preferRelativeResize="0"/>
          <p:nvPr>
            <p:ph idx="2" type="pic"/>
          </p:nvPr>
        </p:nvPicPr>
        <p:blipFill rotWithShape="1">
          <a:blip r:embed="rId4">
            <a:alphaModFix/>
          </a:blip>
          <a:srcRect b="0" l="17095" r="17102" t="0"/>
          <a:stretch/>
        </p:blipFill>
        <p:spPr>
          <a:xfrm>
            <a:off x="2712112" y="1092550"/>
            <a:ext cx="1424701" cy="2165099"/>
          </a:xfrm>
          <a:prstGeom prst="rect">
            <a:avLst/>
          </a:prstGeom>
        </p:spPr>
      </p:pic>
      <p:pic>
        <p:nvPicPr>
          <p:cNvPr id="253" name="Google Shape;253;p28"/>
          <p:cNvPicPr preferRelativeResize="0"/>
          <p:nvPr>
            <p:ph idx="2" type="pic"/>
          </p:nvPr>
        </p:nvPicPr>
        <p:blipFill rotWithShape="1">
          <a:blip r:embed="rId5">
            <a:alphaModFix/>
          </a:blip>
          <a:srcRect b="0" l="17095" r="17102" t="0"/>
          <a:stretch/>
        </p:blipFill>
        <p:spPr>
          <a:xfrm>
            <a:off x="4892988" y="1092550"/>
            <a:ext cx="1424700" cy="2165099"/>
          </a:xfrm>
          <a:prstGeom prst="rect">
            <a:avLst/>
          </a:prstGeom>
        </p:spPr>
      </p:pic>
      <p:pic>
        <p:nvPicPr>
          <p:cNvPr id="254" name="Google Shape;254;p28"/>
          <p:cNvPicPr preferRelativeResize="0"/>
          <p:nvPr>
            <p:ph idx="2" type="pic"/>
          </p:nvPr>
        </p:nvPicPr>
        <p:blipFill rotWithShape="1">
          <a:blip r:embed="rId6">
            <a:alphaModFix/>
          </a:blip>
          <a:srcRect b="0" l="6132" r="6132" t="0"/>
          <a:stretch/>
        </p:blipFill>
        <p:spPr>
          <a:xfrm>
            <a:off x="7073863" y="1092550"/>
            <a:ext cx="1424701" cy="2165100"/>
          </a:xfrm>
          <a:prstGeom prst="rect">
            <a:avLst/>
          </a:prstGeom>
        </p:spPr>
      </p:pic>
      <p:sp>
        <p:nvSpPr>
          <p:cNvPr id="255" name="Google Shape;255;p28"/>
          <p:cNvSpPr txBox="1"/>
          <p:nvPr/>
        </p:nvSpPr>
        <p:spPr>
          <a:xfrm>
            <a:off x="522438" y="3512700"/>
            <a:ext cx="2119500" cy="12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Becky Miller</a:t>
            </a:r>
            <a:endParaRPr>
              <a:latin typeface="Mulish"/>
              <a:ea typeface="Mulish"/>
              <a:cs typeface="Mulish"/>
              <a:sym typeface="Mulish"/>
            </a:endParaRPr>
          </a:p>
          <a:p>
            <a:pPr indent="0" lvl="0" marL="0" rtl="0" algn="l">
              <a:spcBef>
                <a:spcPts val="0"/>
              </a:spcBef>
              <a:spcAft>
                <a:spcPts val="0"/>
              </a:spcAft>
              <a:buNone/>
            </a:pPr>
            <a:r>
              <a:rPr lang="en" sz="1200">
                <a:latin typeface="Mulish"/>
                <a:ea typeface="Mulish"/>
                <a:cs typeface="Mulish"/>
                <a:sym typeface="Mulish"/>
              </a:rPr>
              <a:t>Senior</a:t>
            </a:r>
            <a:endParaRPr sz="1200">
              <a:latin typeface="Mulish"/>
              <a:ea typeface="Mulish"/>
              <a:cs typeface="Mulish"/>
              <a:sym typeface="Mulish"/>
            </a:endParaRPr>
          </a:p>
          <a:p>
            <a:pPr indent="0" lvl="0" marL="0" rtl="0" algn="l">
              <a:spcBef>
                <a:spcPts val="0"/>
              </a:spcBef>
              <a:spcAft>
                <a:spcPts val="0"/>
              </a:spcAft>
              <a:buNone/>
            </a:pPr>
            <a:r>
              <a:rPr lang="en" sz="1200">
                <a:latin typeface="Mulish"/>
                <a:ea typeface="Mulish"/>
                <a:cs typeface="Mulish"/>
                <a:sym typeface="Mulish"/>
              </a:rPr>
              <a:t>Mechanical </a:t>
            </a:r>
            <a:r>
              <a:rPr lang="en" sz="1200">
                <a:latin typeface="Mulish"/>
                <a:ea typeface="Mulish"/>
                <a:cs typeface="Mulish"/>
                <a:sym typeface="Mulish"/>
              </a:rPr>
              <a:t>Engineering</a:t>
            </a:r>
            <a:endParaRPr sz="1200">
              <a:latin typeface="Mulish"/>
              <a:ea typeface="Mulish"/>
              <a:cs typeface="Mulish"/>
              <a:sym typeface="Mulish"/>
            </a:endParaRPr>
          </a:p>
          <a:p>
            <a:pPr indent="0" lvl="0" marL="0" rtl="0" algn="l">
              <a:spcBef>
                <a:spcPts val="0"/>
              </a:spcBef>
              <a:spcAft>
                <a:spcPts val="0"/>
              </a:spcAft>
              <a:buNone/>
            </a:pPr>
            <a:r>
              <a:rPr lang="en" sz="1200">
                <a:latin typeface="Mulish"/>
                <a:ea typeface="Mulish"/>
                <a:cs typeface="Mulish"/>
                <a:sym typeface="Mulish"/>
              </a:rPr>
              <a:t>Granville, OH</a:t>
            </a:r>
            <a:endParaRPr sz="1200">
              <a:latin typeface="Mulish"/>
              <a:ea typeface="Mulish"/>
              <a:cs typeface="Mulish"/>
              <a:sym typeface="Mulish"/>
            </a:endParaRPr>
          </a:p>
          <a:p>
            <a:pPr indent="0" lvl="0" marL="0" rtl="0" algn="l">
              <a:spcBef>
                <a:spcPts val="0"/>
              </a:spcBef>
              <a:spcAft>
                <a:spcPts val="0"/>
              </a:spcAft>
              <a:buNone/>
            </a:pPr>
            <a:r>
              <a:rPr lang="en" sz="1200">
                <a:latin typeface="Mulish"/>
                <a:ea typeface="Mulish"/>
                <a:cs typeface="Mulish"/>
                <a:sym typeface="Mulish"/>
              </a:rPr>
              <a:t> </a:t>
            </a:r>
            <a:endParaRPr sz="1200">
              <a:latin typeface="Mulish"/>
              <a:ea typeface="Mulish"/>
              <a:cs typeface="Mulish"/>
              <a:sym typeface="Mulish"/>
            </a:endParaRPr>
          </a:p>
        </p:txBody>
      </p:sp>
      <p:sp>
        <p:nvSpPr>
          <p:cNvPr id="256" name="Google Shape;256;p28"/>
          <p:cNvSpPr txBox="1"/>
          <p:nvPr/>
        </p:nvSpPr>
        <p:spPr>
          <a:xfrm>
            <a:off x="2875912" y="3512700"/>
            <a:ext cx="1602300" cy="10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Marie Chu</a:t>
            </a:r>
            <a:endParaRPr>
              <a:latin typeface="Mulish"/>
              <a:ea typeface="Mulish"/>
              <a:cs typeface="Mulish"/>
              <a:sym typeface="Mulish"/>
            </a:endParaRPr>
          </a:p>
          <a:p>
            <a:pPr indent="0" lvl="0" marL="0" rtl="0" algn="l">
              <a:spcBef>
                <a:spcPts val="0"/>
              </a:spcBef>
              <a:spcAft>
                <a:spcPts val="0"/>
              </a:spcAft>
              <a:buNone/>
            </a:pPr>
            <a:r>
              <a:rPr lang="en" sz="1200">
                <a:latin typeface="Mulish"/>
                <a:ea typeface="Mulish"/>
                <a:cs typeface="Mulish"/>
                <a:sym typeface="Mulish"/>
              </a:rPr>
              <a:t>Master’s student</a:t>
            </a:r>
            <a:endParaRPr sz="1200">
              <a:latin typeface="Mulish"/>
              <a:ea typeface="Mulish"/>
              <a:cs typeface="Mulish"/>
              <a:sym typeface="Mulish"/>
            </a:endParaRPr>
          </a:p>
          <a:p>
            <a:pPr indent="0" lvl="0" marL="0" rtl="0" algn="l">
              <a:spcBef>
                <a:spcPts val="0"/>
              </a:spcBef>
              <a:spcAft>
                <a:spcPts val="0"/>
              </a:spcAft>
              <a:buNone/>
            </a:pPr>
            <a:r>
              <a:rPr lang="en" sz="1200">
                <a:latin typeface="Mulish"/>
                <a:ea typeface="Mulish"/>
                <a:cs typeface="Mulish"/>
                <a:sym typeface="Mulish"/>
              </a:rPr>
              <a:t>Computer Science</a:t>
            </a:r>
            <a:endParaRPr sz="1200">
              <a:latin typeface="Mulish"/>
              <a:ea typeface="Mulish"/>
              <a:cs typeface="Mulish"/>
              <a:sym typeface="Mulish"/>
            </a:endParaRPr>
          </a:p>
          <a:p>
            <a:pPr indent="0" lvl="0" marL="0" rtl="0" algn="l">
              <a:spcBef>
                <a:spcPts val="0"/>
              </a:spcBef>
              <a:spcAft>
                <a:spcPts val="0"/>
              </a:spcAft>
              <a:buNone/>
            </a:pPr>
            <a:r>
              <a:rPr lang="en" sz="1200">
                <a:latin typeface="Mulish"/>
                <a:ea typeface="Mulish"/>
                <a:cs typeface="Mulish"/>
                <a:sym typeface="Mulish"/>
              </a:rPr>
              <a:t>Los Angeles, CA</a:t>
            </a:r>
            <a:endParaRPr sz="1200">
              <a:latin typeface="Mulish"/>
              <a:ea typeface="Mulish"/>
              <a:cs typeface="Mulish"/>
              <a:sym typeface="Mulish"/>
            </a:endParaRPr>
          </a:p>
          <a:p>
            <a:pPr indent="0" lvl="0" marL="0" rtl="0" algn="l">
              <a:spcBef>
                <a:spcPts val="0"/>
              </a:spcBef>
              <a:spcAft>
                <a:spcPts val="0"/>
              </a:spcAft>
              <a:buNone/>
            </a:pPr>
            <a:r>
              <a:t/>
            </a:r>
            <a:endParaRPr sz="1200">
              <a:latin typeface="Mulish"/>
              <a:ea typeface="Mulish"/>
              <a:cs typeface="Mulish"/>
              <a:sym typeface="Mulish"/>
            </a:endParaRPr>
          </a:p>
        </p:txBody>
      </p:sp>
      <p:sp>
        <p:nvSpPr>
          <p:cNvPr id="257" name="Google Shape;257;p28"/>
          <p:cNvSpPr txBox="1"/>
          <p:nvPr/>
        </p:nvSpPr>
        <p:spPr>
          <a:xfrm>
            <a:off x="4892988" y="3467025"/>
            <a:ext cx="1716600" cy="8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Leyth Toubassy</a:t>
            </a:r>
            <a:endParaRPr>
              <a:latin typeface="Mulish"/>
              <a:ea typeface="Mulish"/>
              <a:cs typeface="Mulish"/>
              <a:sym typeface="Mulish"/>
            </a:endParaRPr>
          </a:p>
          <a:p>
            <a:pPr indent="0" lvl="0" marL="0" rtl="0" algn="l">
              <a:spcBef>
                <a:spcPts val="0"/>
              </a:spcBef>
              <a:spcAft>
                <a:spcPts val="0"/>
              </a:spcAft>
              <a:buNone/>
            </a:pPr>
            <a:r>
              <a:rPr lang="en" sz="1200">
                <a:latin typeface="Mulish"/>
                <a:ea typeface="Mulish"/>
                <a:cs typeface="Mulish"/>
                <a:sym typeface="Mulish"/>
              </a:rPr>
              <a:t>Junior</a:t>
            </a:r>
            <a:endParaRPr sz="1200">
              <a:latin typeface="Mulish"/>
              <a:ea typeface="Mulish"/>
              <a:cs typeface="Mulish"/>
              <a:sym typeface="Mulish"/>
            </a:endParaRPr>
          </a:p>
          <a:p>
            <a:pPr indent="0" lvl="0" marL="0" rtl="0" algn="l">
              <a:spcBef>
                <a:spcPts val="0"/>
              </a:spcBef>
              <a:spcAft>
                <a:spcPts val="0"/>
              </a:spcAft>
              <a:buNone/>
            </a:pPr>
            <a:r>
              <a:rPr lang="en" sz="1200">
                <a:latin typeface="Mulish"/>
                <a:ea typeface="Mulish"/>
                <a:cs typeface="Mulish"/>
                <a:sym typeface="Mulish"/>
              </a:rPr>
              <a:t>Computer Science </a:t>
            </a:r>
            <a:endParaRPr sz="1200">
              <a:latin typeface="Mulish"/>
              <a:ea typeface="Mulish"/>
              <a:cs typeface="Mulish"/>
              <a:sym typeface="Mulish"/>
            </a:endParaRPr>
          </a:p>
          <a:p>
            <a:pPr indent="0" lvl="0" marL="0" rtl="0" algn="l">
              <a:spcBef>
                <a:spcPts val="0"/>
              </a:spcBef>
              <a:spcAft>
                <a:spcPts val="0"/>
              </a:spcAft>
              <a:buNone/>
            </a:pPr>
            <a:r>
              <a:rPr lang="en" sz="1200">
                <a:latin typeface="Mulish"/>
                <a:ea typeface="Mulish"/>
                <a:cs typeface="Mulish"/>
                <a:sym typeface="Mulish"/>
              </a:rPr>
              <a:t>Los </a:t>
            </a:r>
            <a:r>
              <a:rPr lang="en" sz="1200">
                <a:latin typeface="Mulish"/>
                <a:ea typeface="Mulish"/>
                <a:cs typeface="Mulish"/>
                <a:sym typeface="Mulish"/>
              </a:rPr>
              <a:t>Angeles</a:t>
            </a:r>
            <a:r>
              <a:rPr lang="en" sz="1200">
                <a:latin typeface="Mulish"/>
                <a:ea typeface="Mulish"/>
                <a:cs typeface="Mulish"/>
                <a:sym typeface="Mulish"/>
              </a:rPr>
              <a:t>, CA</a:t>
            </a:r>
            <a:endParaRPr sz="1200">
              <a:latin typeface="Mulish"/>
              <a:ea typeface="Mulish"/>
              <a:cs typeface="Mulish"/>
              <a:sym typeface="Mulish"/>
            </a:endParaRPr>
          </a:p>
          <a:p>
            <a:pPr indent="0" lvl="0" marL="0" rtl="0" algn="l">
              <a:spcBef>
                <a:spcPts val="0"/>
              </a:spcBef>
              <a:spcAft>
                <a:spcPts val="0"/>
              </a:spcAft>
              <a:buNone/>
            </a:pPr>
            <a:r>
              <a:t/>
            </a:r>
            <a:endParaRPr sz="1200">
              <a:latin typeface="Mulish"/>
              <a:ea typeface="Mulish"/>
              <a:cs typeface="Mulish"/>
              <a:sym typeface="Mulish"/>
            </a:endParaRPr>
          </a:p>
        </p:txBody>
      </p:sp>
      <p:sp>
        <p:nvSpPr>
          <p:cNvPr id="258" name="Google Shape;258;p28"/>
          <p:cNvSpPr txBox="1"/>
          <p:nvPr/>
        </p:nvSpPr>
        <p:spPr>
          <a:xfrm>
            <a:off x="7073863" y="3467025"/>
            <a:ext cx="1547700" cy="10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David Castro</a:t>
            </a:r>
            <a:endParaRPr>
              <a:latin typeface="Mulish"/>
              <a:ea typeface="Mulish"/>
              <a:cs typeface="Mulish"/>
              <a:sym typeface="Mulish"/>
            </a:endParaRPr>
          </a:p>
          <a:p>
            <a:pPr indent="0" lvl="0" marL="0" rtl="0" algn="l">
              <a:spcBef>
                <a:spcPts val="0"/>
              </a:spcBef>
              <a:spcAft>
                <a:spcPts val="0"/>
              </a:spcAft>
              <a:buNone/>
            </a:pPr>
            <a:r>
              <a:rPr lang="en" sz="1200">
                <a:latin typeface="Mulish"/>
                <a:ea typeface="Mulish"/>
                <a:cs typeface="Mulish"/>
                <a:sym typeface="Mulish"/>
              </a:rPr>
              <a:t>Junior</a:t>
            </a:r>
            <a:endParaRPr sz="1200">
              <a:latin typeface="Mulish"/>
              <a:ea typeface="Mulish"/>
              <a:cs typeface="Mulish"/>
              <a:sym typeface="Mulish"/>
            </a:endParaRPr>
          </a:p>
          <a:p>
            <a:pPr indent="0" lvl="0" marL="0" rtl="0" algn="l">
              <a:spcBef>
                <a:spcPts val="0"/>
              </a:spcBef>
              <a:spcAft>
                <a:spcPts val="0"/>
              </a:spcAft>
              <a:buNone/>
            </a:pPr>
            <a:r>
              <a:rPr lang="en" sz="1200">
                <a:latin typeface="Mulish"/>
                <a:ea typeface="Mulish"/>
                <a:cs typeface="Mulish"/>
                <a:sym typeface="Mulish"/>
              </a:rPr>
              <a:t>Symbolic Systems</a:t>
            </a:r>
            <a:endParaRPr sz="1200">
              <a:latin typeface="Mulish"/>
              <a:ea typeface="Mulish"/>
              <a:cs typeface="Mulish"/>
              <a:sym typeface="Mulish"/>
            </a:endParaRPr>
          </a:p>
          <a:p>
            <a:pPr indent="0" lvl="0" marL="0" rtl="0" algn="l">
              <a:spcBef>
                <a:spcPts val="0"/>
              </a:spcBef>
              <a:spcAft>
                <a:spcPts val="0"/>
              </a:spcAft>
              <a:buNone/>
            </a:pPr>
            <a:r>
              <a:rPr lang="en" sz="1200">
                <a:latin typeface="Mulish"/>
                <a:ea typeface="Mulish"/>
                <a:cs typeface="Mulish"/>
                <a:sym typeface="Mulish"/>
              </a:rPr>
              <a:t>Tacoma, WA</a:t>
            </a:r>
            <a:endParaRPr sz="1200">
              <a:latin typeface="Mulish"/>
              <a:ea typeface="Mulish"/>
              <a:cs typeface="Mulish"/>
              <a:sym typeface="Mulish"/>
            </a:endParaRPr>
          </a:p>
        </p:txBody>
      </p:sp>
      <p:pic>
        <p:nvPicPr>
          <p:cNvPr id="259" name="Google Shape;259;p28"/>
          <p:cNvPicPr preferRelativeResize="0"/>
          <p:nvPr/>
        </p:nvPicPr>
        <p:blipFill rotWithShape="1">
          <a:blip r:embed="rId7">
            <a:alphaModFix/>
          </a:blip>
          <a:srcRect b="0" l="22238" r="22233" t="0"/>
          <a:stretch/>
        </p:blipFill>
        <p:spPr>
          <a:xfrm>
            <a:off x="-881025" y="4048350"/>
            <a:ext cx="1666701" cy="20010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9"/>
          <p:cNvSpPr txBox="1"/>
          <p:nvPr>
            <p:ph type="title"/>
          </p:nvPr>
        </p:nvSpPr>
        <p:spPr>
          <a:xfrm>
            <a:off x="2231850" y="289700"/>
            <a:ext cx="4680300" cy="1190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Domain Selection</a:t>
            </a:r>
            <a:endParaRPr sz="3300"/>
          </a:p>
        </p:txBody>
      </p:sp>
      <p:grpSp>
        <p:nvGrpSpPr>
          <p:cNvPr id="265" name="Google Shape;265;p29"/>
          <p:cNvGrpSpPr/>
          <p:nvPr/>
        </p:nvGrpSpPr>
        <p:grpSpPr>
          <a:xfrm>
            <a:off x="2961500" y="961400"/>
            <a:ext cx="3221100" cy="3220500"/>
            <a:chOff x="2961500" y="961400"/>
            <a:chExt cx="3221100" cy="3220500"/>
          </a:xfrm>
        </p:grpSpPr>
        <p:sp>
          <p:nvSpPr>
            <p:cNvPr id="266" name="Google Shape;266;p29"/>
            <p:cNvSpPr/>
            <p:nvPr/>
          </p:nvSpPr>
          <p:spPr>
            <a:xfrm>
              <a:off x="2961500" y="961400"/>
              <a:ext cx="3221100" cy="32205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txBox="1"/>
            <p:nvPr/>
          </p:nvSpPr>
          <p:spPr>
            <a:xfrm>
              <a:off x="3782900" y="1200950"/>
              <a:ext cx="1578000" cy="56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ulish"/>
                  <a:ea typeface="Mulish"/>
                  <a:cs typeface="Mulish"/>
                  <a:sym typeface="Mulish"/>
                </a:rPr>
                <a:t>What are your hobbies?</a:t>
              </a:r>
              <a:endParaRPr>
                <a:solidFill>
                  <a:schemeClr val="dk1"/>
                </a:solidFill>
                <a:latin typeface="Mulish"/>
                <a:ea typeface="Mulish"/>
                <a:cs typeface="Mulish"/>
                <a:sym typeface="Mulish"/>
              </a:endParaRPr>
            </a:p>
          </p:txBody>
        </p:sp>
      </p:grpSp>
      <p:grpSp>
        <p:nvGrpSpPr>
          <p:cNvPr id="268" name="Google Shape;268;p29"/>
          <p:cNvGrpSpPr/>
          <p:nvPr/>
        </p:nvGrpSpPr>
        <p:grpSpPr>
          <a:xfrm>
            <a:off x="3401686" y="1841492"/>
            <a:ext cx="2340600" cy="2340600"/>
            <a:chOff x="3401686" y="1841492"/>
            <a:chExt cx="2340600" cy="2340600"/>
          </a:xfrm>
        </p:grpSpPr>
        <p:sp>
          <p:nvSpPr>
            <p:cNvPr id="269" name="Google Shape;269;p29"/>
            <p:cNvSpPr/>
            <p:nvPr/>
          </p:nvSpPr>
          <p:spPr>
            <a:xfrm>
              <a:off x="3401686" y="1841492"/>
              <a:ext cx="2340600" cy="2340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9"/>
            <p:cNvSpPr txBox="1"/>
            <p:nvPr/>
          </p:nvSpPr>
          <p:spPr>
            <a:xfrm>
              <a:off x="3833274" y="2126800"/>
              <a:ext cx="1477200" cy="534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ulish"/>
                  <a:ea typeface="Mulish"/>
                  <a:cs typeface="Mulish"/>
                  <a:sym typeface="Mulish"/>
                </a:rPr>
                <a:t>What’s your </a:t>
              </a:r>
              <a:r>
                <a:rPr lang="en">
                  <a:solidFill>
                    <a:schemeClr val="dk1"/>
                  </a:solidFill>
                  <a:latin typeface="Mulish"/>
                  <a:ea typeface="Mulish"/>
                  <a:cs typeface="Mulish"/>
                  <a:sym typeface="Mulish"/>
                </a:rPr>
                <a:t>experience</a:t>
              </a:r>
              <a:r>
                <a:rPr lang="en">
                  <a:solidFill>
                    <a:schemeClr val="dk1"/>
                  </a:solidFill>
                  <a:latin typeface="Mulish"/>
                  <a:ea typeface="Mulish"/>
                  <a:cs typeface="Mulish"/>
                  <a:sym typeface="Mulish"/>
                </a:rPr>
                <a:t> with art?</a:t>
              </a:r>
              <a:endParaRPr>
                <a:solidFill>
                  <a:schemeClr val="dk1"/>
                </a:solidFill>
                <a:latin typeface="Mulish"/>
                <a:ea typeface="Mulish"/>
                <a:cs typeface="Mulish"/>
                <a:sym typeface="Mulish"/>
              </a:endParaRPr>
            </a:p>
          </p:txBody>
        </p:sp>
      </p:grpSp>
      <p:grpSp>
        <p:nvGrpSpPr>
          <p:cNvPr id="271" name="Google Shape;271;p29"/>
          <p:cNvGrpSpPr/>
          <p:nvPr/>
        </p:nvGrpSpPr>
        <p:grpSpPr>
          <a:xfrm>
            <a:off x="3833620" y="2704915"/>
            <a:ext cx="1476900" cy="1477200"/>
            <a:chOff x="3833620" y="2704915"/>
            <a:chExt cx="1476900" cy="1477200"/>
          </a:xfrm>
        </p:grpSpPr>
        <p:sp>
          <p:nvSpPr>
            <p:cNvPr id="272" name="Google Shape;272;p29"/>
            <p:cNvSpPr/>
            <p:nvPr/>
          </p:nvSpPr>
          <p:spPr>
            <a:xfrm>
              <a:off x="3833620" y="2704915"/>
              <a:ext cx="1476900" cy="1477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txBox="1"/>
            <p:nvPr/>
          </p:nvSpPr>
          <p:spPr>
            <a:xfrm>
              <a:off x="3957047" y="3143188"/>
              <a:ext cx="1230000" cy="649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Mulish"/>
                  <a:ea typeface="Mulish"/>
                  <a:cs typeface="Mulish"/>
                  <a:sym typeface="Mulish"/>
                </a:rPr>
                <a:t>Are we interested?</a:t>
              </a:r>
              <a:endParaRPr>
                <a:solidFill>
                  <a:schemeClr val="dk1"/>
                </a:solidFill>
                <a:latin typeface="Mulish"/>
                <a:ea typeface="Mulish"/>
                <a:cs typeface="Mulish"/>
                <a:sym typeface="Mulish"/>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0"/>
          <p:cNvSpPr txBox="1"/>
          <p:nvPr>
            <p:ph type="title"/>
          </p:nvPr>
        </p:nvSpPr>
        <p:spPr>
          <a:xfrm>
            <a:off x="720600" y="216650"/>
            <a:ext cx="77028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Finding our Participants </a:t>
            </a:r>
            <a:endParaRPr sz="3300"/>
          </a:p>
        </p:txBody>
      </p:sp>
      <p:grpSp>
        <p:nvGrpSpPr>
          <p:cNvPr id="279" name="Google Shape;279;p30"/>
          <p:cNvGrpSpPr/>
          <p:nvPr/>
        </p:nvGrpSpPr>
        <p:grpSpPr>
          <a:xfrm>
            <a:off x="0" y="1323164"/>
            <a:ext cx="8011585" cy="731700"/>
            <a:chOff x="0" y="1323164"/>
            <a:chExt cx="8011585" cy="731700"/>
          </a:xfrm>
        </p:grpSpPr>
        <p:sp>
          <p:nvSpPr>
            <p:cNvPr id="280" name="Google Shape;280;p30"/>
            <p:cNvSpPr txBox="1"/>
            <p:nvPr/>
          </p:nvSpPr>
          <p:spPr>
            <a:xfrm>
              <a:off x="0" y="1401325"/>
              <a:ext cx="2648400" cy="575400"/>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None/>
              </a:pPr>
              <a:r>
                <a:rPr lang="en" sz="1600">
                  <a:solidFill>
                    <a:schemeClr val="dk1"/>
                  </a:solidFill>
                  <a:latin typeface="Mulish Medium"/>
                  <a:ea typeface="Mulish Medium"/>
                  <a:cs typeface="Mulish Medium"/>
                  <a:sym typeface="Mulish Medium"/>
                </a:rPr>
                <a:t>Non-Stanford Students</a:t>
              </a:r>
              <a:r>
                <a:rPr lang="en" sz="4400">
                  <a:solidFill>
                    <a:srgbClr val="085631"/>
                  </a:solidFill>
                  <a:latin typeface="Roboto Medium"/>
                  <a:ea typeface="Roboto Medium"/>
                  <a:cs typeface="Roboto Medium"/>
                  <a:sym typeface="Roboto Medium"/>
                </a:rPr>
                <a:t> </a:t>
              </a:r>
              <a:endParaRPr sz="4400">
                <a:solidFill>
                  <a:srgbClr val="085631"/>
                </a:solidFill>
                <a:latin typeface="Roboto Medium"/>
                <a:ea typeface="Roboto Medium"/>
                <a:cs typeface="Roboto Medium"/>
                <a:sym typeface="Roboto Medium"/>
              </a:endParaRPr>
            </a:p>
          </p:txBody>
        </p:sp>
        <p:sp>
          <p:nvSpPr>
            <p:cNvPr id="281" name="Google Shape;281;p30"/>
            <p:cNvSpPr/>
            <p:nvPr/>
          </p:nvSpPr>
          <p:spPr>
            <a:xfrm>
              <a:off x="2789785" y="1323164"/>
              <a:ext cx="5221800" cy="731700"/>
            </a:xfrm>
            <a:prstGeom prst="rect">
              <a:avLst/>
            </a:prstGeom>
            <a:solidFill>
              <a:schemeClr val="l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30"/>
            <p:cNvSpPr txBox="1"/>
            <p:nvPr/>
          </p:nvSpPr>
          <p:spPr>
            <a:xfrm>
              <a:off x="2914389" y="1407440"/>
              <a:ext cx="4765800" cy="575400"/>
            </a:xfrm>
            <a:prstGeom prst="rect">
              <a:avLst/>
            </a:prstGeom>
            <a:solidFill>
              <a:schemeClr val="lt2"/>
            </a:solid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chemeClr val="dk1"/>
                  </a:solidFill>
                  <a:latin typeface="Mulish"/>
                  <a:ea typeface="Mulish"/>
                  <a:cs typeface="Mulish"/>
                  <a:sym typeface="Mulish"/>
                </a:rPr>
                <a:t>Pushing ourselves beyond the Stanford Bubble</a:t>
              </a:r>
              <a:endParaRPr sz="1200">
                <a:solidFill>
                  <a:schemeClr val="dk1"/>
                </a:solidFill>
                <a:latin typeface="Mulish"/>
                <a:ea typeface="Mulish"/>
                <a:cs typeface="Mulish"/>
                <a:sym typeface="Mulish"/>
              </a:endParaRPr>
            </a:p>
          </p:txBody>
        </p:sp>
      </p:grpSp>
      <p:grpSp>
        <p:nvGrpSpPr>
          <p:cNvPr id="283" name="Google Shape;283;p30"/>
          <p:cNvGrpSpPr/>
          <p:nvPr/>
        </p:nvGrpSpPr>
        <p:grpSpPr>
          <a:xfrm>
            <a:off x="7" y="2207525"/>
            <a:ext cx="7650080" cy="731700"/>
            <a:chOff x="7" y="2207525"/>
            <a:chExt cx="7650080" cy="731700"/>
          </a:xfrm>
        </p:grpSpPr>
        <p:sp>
          <p:nvSpPr>
            <p:cNvPr id="284" name="Google Shape;284;p30"/>
            <p:cNvSpPr txBox="1"/>
            <p:nvPr/>
          </p:nvSpPr>
          <p:spPr>
            <a:xfrm>
              <a:off x="7" y="2257725"/>
              <a:ext cx="27153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1600">
                  <a:solidFill>
                    <a:schemeClr val="dk1"/>
                  </a:solidFill>
                  <a:latin typeface="Mulish Medium"/>
                  <a:ea typeface="Mulish Medium"/>
                  <a:cs typeface="Mulish Medium"/>
                  <a:sym typeface="Mulish Medium"/>
                </a:rPr>
                <a:t>Diverse Art </a:t>
              </a:r>
              <a:r>
                <a:rPr lang="en" sz="1600">
                  <a:solidFill>
                    <a:schemeClr val="dk1"/>
                  </a:solidFill>
                  <a:latin typeface="Mulish Medium"/>
                  <a:ea typeface="Mulish Medium"/>
                  <a:cs typeface="Mulish Medium"/>
                  <a:sym typeface="Mulish Medium"/>
                </a:rPr>
                <a:t>Experience</a:t>
              </a:r>
              <a:endParaRPr sz="1600">
                <a:solidFill>
                  <a:schemeClr val="dk1"/>
                </a:solidFill>
                <a:latin typeface="Mulish Medium"/>
                <a:ea typeface="Mulish Medium"/>
                <a:cs typeface="Mulish Medium"/>
                <a:sym typeface="Mulish Medium"/>
              </a:endParaRPr>
            </a:p>
          </p:txBody>
        </p:sp>
        <p:sp>
          <p:nvSpPr>
            <p:cNvPr id="285" name="Google Shape;285;p30"/>
            <p:cNvSpPr/>
            <p:nvPr/>
          </p:nvSpPr>
          <p:spPr>
            <a:xfrm>
              <a:off x="2789787" y="2207525"/>
              <a:ext cx="4860300" cy="731700"/>
            </a:xfrm>
            <a:prstGeom prst="rect">
              <a:avLst/>
            </a:prstGeom>
            <a:solidFill>
              <a:schemeClr val="dk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30"/>
            <p:cNvSpPr txBox="1"/>
            <p:nvPr/>
          </p:nvSpPr>
          <p:spPr>
            <a:xfrm>
              <a:off x="2914387" y="2414096"/>
              <a:ext cx="43731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chemeClr val="dk1"/>
                  </a:solidFill>
                  <a:latin typeface="Mulish"/>
                  <a:ea typeface="Mulish"/>
                  <a:cs typeface="Mulish"/>
                  <a:sym typeface="Mulish"/>
                </a:rPr>
                <a:t>No </a:t>
              </a:r>
              <a:r>
                <a:rPr lang="en" sz="1200">
                  <a:solidFill>
                    <a:schemeClr val="dk1"/>
                  </a:solidFill>
                  <a:latin typeface="Mulish"/>
                  <a:ea typeface="Mulish"/>
                  <a:cs typeface="Mulish"/>
                  <a:sym typeface="Mulish"/>
                </a:rPr>
                <a:t>experience</a:t>
              </a:r>
              <a:r>
                <a:rPr lang="en" sz="1200">
                  <a:solidFill>
                    <a:schemeClr val="dk1"/>
                  </a:solidFill>
                  <a:latin typeface="Mulish"/>
                  <a:ea typeface="Mulish"/>
                  <a:cs typeface="Mulish"/>
                  <a:sym typeface="Mulish"/>
                </a:rPr>
                <a:t>? Artist? Some </a:t>
              </a:r>
              <a:r>
                <a:rPr lang="en" sz="1200">
                  <a:solidFill>
                    <a:schemeClr val="dk1"/>
                  </a:solidFill>
                  <a:latin typeface="Mulish"/>
                  <a:ea typeface="Mulish"/>
                  <a:cs typeface="Mulish"/>
                  <a:sym typeface="Mulish"/>
                </a:rPr>
                <a:t>experience</a:t>
              </a:r>
              <a:r>
                <a:rPr lang="en" sz="1200">
                  <a:solidFill>
                    <a:schemeClr val="dk1"/>
                  </a:solidFill>
                  <a:latin typeface="Mulish"/>
                  <a:ea typeface="Mulish"/>
                  <a:cs typeface="Mulish"/>
                  <a:sym typeface="Mulish"/>
                </a:rPr>
                <a:t>?</a:t>
              </a:r>
              <a:endParaRPr sz="1200">
                <a:solidFill>
                  <a:schemeClr val="dk1"/>
                </a:solidFill>
                <a:latin typeface="Mulish"/>
                <a:ea typeface="Mulish"/>
                <a:cs typeface="Mulish"/>
                <a:sym typeface="Mulish"/>
              </a:endParaRPr>
            </a:p>
          </p:txBody>
        </p:sp>
      </p:grpSp>
      <p:grpSp>
        <p:nvGrpSpPr>
          <p:cNvPr id="287" name="Google Shape;287;p30"/>
          <p:cNvGrpSpPr/>
          <p:nvPr/>
        </p:nvGrpSpPr>
        <p:grpSpPr>
          <a:xfrm>
            <a:off x="755105" y="3088625"/>
            <a:ext cx="6532283" cy="731700"/>
            <a:chOff x="755105" y="3088625"/>
            <a:chExt cx="6532283" cy="731700"/>
          </a:xfrm>
        </p:grpSpPr>
        <p:sp>
          <p:nvSpPr>
            <p:cNvPr id="288" name="Google Shape;288;p30"/>
            <p:cNvSpPr txBox="1"/>
            <p:nvPr/>
          </p:nvSpPr>
          <p:spPr>
            <a:xfrm>
              <a:off x="755105" y="3138825"/>
              <a:ext cx="19599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1600">
                  <a:solidFill>
                    <a:schemeClr val="dk1"/>
                  </a:solidFill>
                  <a:latin typeface="Mulish Medium"/>
                  <a:ea typeface="Mulish Medium"/>
                  <a:cs typeface="Mulish Medium"/>
                  <a:sym typeface="Mulish Medium"/>
                </a:rPr>
                <a:t>Art M</a:t>
              </a:r>
              <a:r>
                <a:rPr lang="en" sz="1600">
                  <a:solidFill>
                    <a:schemeClr val="dk1"/>
                  </a:solidFill>
                  <a:latin typeface="Mulish Medium"/>
                  <a:ea typeface="Mulish Medium"/>
                  <a:cs typeface="Mulish Medium"/>
                  <a:sym typeface="Mulish Medium"/>
                </a:rPr>
                <a:t>ediums</a:t>
              </a:r>
              <a:endParaRPr sz="1600">
                <a:solidFill>
                  <a:schemeClr val="dk1"/>
                </a:solidFill>
                <a:latin typeface="Mulish Medium"/>
                <a:ea typeface="Mulish Medium"/>
                <a:cs typeface="Mulish Medium"/>
                <a:sym typeface="Mulish Medium"/>
              </a:endParaRPr>
            </a:p>
          </p:txBody>
        </p:sp>
        <p:sp>
          <p:nvSpPr>
            <p:cNvPr id="289" name="Google Shape;289;p30"/>
            <p:cNvSpPr/>
            <p:nvPr/>
          </p:nvSpPr>
          <p:spPr>
            <a:xfrm>
              <a:off x="2789787" y="3088625"/>
              <a:ext cx="4497600" cy="731700"/>
            </a:xfrm>
            <a:prstGeom prst="rect">
              <a:avLst/>
            </a:pr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30"/>
            <p:cNvSpPr txBox="1"/>
            <p:nvPr/>
          </p:nvSpPr>
          <p:spPr>
            <a:xfrm>
              <a:off x="2914388" y="3295180"/>
              <a:ext cx="38499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chemeClr val="dk1"/>
                  </a:solidFill>
                  <a:latin typeface="Mulish"/>
                  <a:ea typeface="Mulish"/>
                  <a:cs typeface="Mulish"/>
                  <a:sym typeface="Mulish"/>
                </a:rPr>
                <a:t>Pottery, Music, Drawing, Other?</a:t>
              </a:r>
              <a:endParaRPr sz="1200">
                <a:solidFill>
                  <a:schemeClr val="dk1"/>
                </a:solidFill>
                <a:latin typeface="Mulish"/>
                <a:ea typeface="Mulish"/>
                <a:cs typeface="Mulish"/>
                <a:sym typeface="Mulish"/>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1"/>
          <p:cNvSpPr txBox="1"/>
          <p:nvPr>
            <p:ph type="ctrTitle"/>
          </p:nvPr>
        </p:nvSpPr>
        <p:spPr>
          <a:xfrm>
            <a:off x="2144850" y="150800"/>
            <a:ext cx="4854300" cy="68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a:t>Meet Our </a:t>
            </a:r>
            <a:r>
              <a:rPr lang="en" sz="3300"/>
              <a:t>Participants</a:t>
            </a:r>
            <a:endParaRPr sz="3300"/>
          </a:p>
        </p:txBody>
      </p:sp>
      <p:pic>
        <p:nvPicPr>
          <p:cNvPr id="296" name="Google Shape;296;p31"/>
          <p:cNvPicPr preferRelativeResize="0"/>
          <p:nvPr>
            <p:ph idx="2" type="pic"/>
          </p:nvPr>
        </p:nvPicPr>
        <p:blipFill rotWithShape="1">
          <a:blip r:embed="rId3">
            <a:alphaModFix/>
          </a:blip>
          <a:srcRect b="0" l="6132" r="6132" t="0"/>
          <a:stretch/>
        </p:blipFill>
        <p:spPr>
          <a:xfrm>
            <a:off x="1313075" y="1069725"/>
            <a:ext cx="1849075" cy="2165100"/>
          </a:xfrm>
          <a:prstGeom prst="rect">
            <a:avLst/>
          </a:prstGeom>
        </p:spPr>
      </p:pic>
      <p:pic>
        <p:nvPicPr>
          <p:cNvPr id="297" name="Google Shape;297;p31"/>
          <p:cNvPicPr preferRelativeResize="0"/>
          <p:nvPr>
            <p:ph idx="2" type="pic"/>
          </p:nvPr>
        </p:nvPicPr>
        <p:blipFill rotWithShape="1">
          <a:blip r:embed="rId4">
            <a:alphaModFix/>
          </a:blip>
          <a:srcRect b="0" l="23217" r="23212" t="0"/>
          <a:stretch/>
        </p:blipFill>
        <p:spPr>
          <a:xfrm>
            <a:off x="3647925" y="1092550"/>
            <a:ext cx="1666700" cy="2165099"/>
          </a:xfrm>
          <a:prstGeom prst="rect">
            <a:avLst/>
          </a:prstGeom>
        </p:spPr>
      </p:pic>
      <p:pic>
        <p:nvPicPr>
          <p:cNvPr id="298" name="Google Shape;298;p31"/>
          <p:cNvPicPr preferRelativeResize="0"/>
          <p:nvPr>
            <p:ph idx="2" type="pic"/>
          </p:nvPr>
        </p:nvPicPr>
        <p:blipFill rotWithShape="1">
          <a:blip r:embed="rId5">
            <a:alphaModFix/>
          </a:blip>
          <a:srcRect b="0" l="7425" r="7417" t="0"/>
          <a:stretch/>
        </p:blipFill>
        <p:spPr>
          <a:xfrm>
            <a:off x="5898975" y="1092550"/>
            <a:ext cx="1494700" cy="2165100"/>
          </a:xfrm>
          <a:prstGeom prst="rect">
            <a:avLst/>
          </a:prstGeom>
        </p:spPr>
      </p:pic>
      <p:sp>
        <p:nvSpPr>
          <p:cNvPr id="299" name="Google Shape;299;p31"/>
          <p:cNvSpPr txBox="1"/>
          <p:nvPr/>
        </p:nvSpPr>
        <p:spPr>
          <a:xfrm>
            <a:off x="1528425" y="3467025"/>
            <a:ext cx="2119500" cy="12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Sean</a:t>
            </a:r>
            <a:endParaRPr>
              <a:latin typeface="Mulish"/>
              <a:ea typeface="Mulish"/>
              <a:cs typeface="Mulish"/>
              <a:sym typeface="Mulish"/>
            </a:endParaRPr>
          </a:p>
          <a:p>
            <a:pPr indent="0" lvl="0" marL="0" rtl="0" algn="l">
              <a:spcBef>
                <a:spcPts val="0"/>
              </a:spcBef>
              <a:spcAft>
                <a:spcPts val="0"/>
              </a:spcAft>
              <a:buNone/>
            </a:pPr>
            <a:r>
              <a:rPr lang="en" sz="1200">
                <a:latin typeface="Mulish"/>
                <a:ea typeface="Mulish"/>
                <a:cs typeface="Mulish"/>
                <a:sym typeface="Mulish"/>
              </a:rPr>
              <a:t>20 years old</a:t>
            </a:r>
            <a:endParaRPr sz="1200">
              <a:latin typeface="Mulish"/>
              <a:ea typeface="Mulish"/>
              <a:cs typeface="Mulish"/>
              <a:sym typeface="Mulish"/>
            </a:endParaRPr>
          </a:p>
          <a:p>
            <a:pPr indent="0" lvl="0" marL="0" rtl="0" algn="l">
              <a:spcBef>
                <a:spcPts val="0"/>
              </a:spcBef>
              <a:spcAft>
                <a:spcPts val="0"/>
              </a:spcAft>
              <a:buNone/>
            </a:pPr>
            <a:r>
              <a:rPr lang="en" sz="1200">
                <a:latin typeface="Mulish"/>
                <a:ea typeface="Mulish"/>
                <a:cs typeface="Mulish"/>
                <a:sym typeface="Mulish"/>
              </a:rPr>
              <a:t>Seattle University</a:t>
            </a:r>
            <a:endParaRPr sz="1200">
              <a:latin typeface="Mulish"/>
              <a:ea typeface="Mulish"/>
              <a:cs typeface="Mulish"/>
              <a:sym typeface="Mulish"/>
            </a:endParaRPr>
          </a:p>
          <a:p>
            <a:pPr indent="0" lvl="0" marL="0" rtl="0" algn="l">
              <a:spcBef>
                <a:spcPts val="0"/>
              </a:spcBef>
              <a:spcAft>
                <a:spcPts val="0"/>
              </a:spcAft>
              <a:buNone/>
            </a:pPr>
            <a:r>
              <a:rPr lang="en" sz="1200">
                <a:latin typeface="Mulish"/>
                <a:ea typeface="Mulish"/>
                <a:cs typeface="Mulish"/>
                <a:sym typeface="Mulish"/>
              </a:rPr>
              <a:t>PM Intern @ Tesla</a:t>
            </a:r>
            <a:endParaRPr sz="1200">
              <a:latin typeface="Mulish"/>
              <a:ea typeface="Mulish"/>
              <a:cs typeface="Mulish"/>
              <a:sym typeface="Mulish"/>
            </a:endParaRPr>
          </a:p>
          <a:p>
            <a:pPr indent="0" lvl="0" marL="0" rtl="0" algn="l">
              <a:spcBef>
                <a:spcPts val="0"/>
              </a:spcBef>
              <a:spcAft>
                <a:spcPts val="0"/>
              </a:spcAft>
              <a:buNone/>
            </a:pPr>
            <a:r>
              <a:rPr lang="en" sz="1200">
                <a:latin typeface="Mulish"/>
                <a:ea typeface="Mulish"/>
                <a:cs typeface="Mulish"/>
                <a:sym typeface="Mulish"/>
              </a:rPr>
              <a:t>Olympia, WA</a:t>
            </a:r>
            <a:endParaRPr sz="1200">
              <a:latin typeface="Mulish"/>
              <a:ea typeface="Mulish"/>
              <a:cs typeface="Mulish"/>
              <a:sym typeface="Mulish"/>
            </a:endParaRPr>
          </a:p>
          <a:p>
            <a:pPr indent="0" lvl="0" marL="0" rtl="0" algn="l">
              <a:spcBef>
                <a:spcPts val="0"/>
              </a:spcBef>
              <a:spcAft>
                <a:spcPts val="0"/>
              </a:spcAft>
              <a:buNone/>
            </a:pPr>
            <a:r>
              <a:t/>
            </a:r>
            <a:endParaRPr sz="1200">
              <a:latin typeface="Mulish"/>
              <a:ea typeface="Mulish"/>
              <a:cs typeface="Mulish"/>
              <a:sym typeface="Mulish"/>
            </a:endParaRPr>
          </a:p>
          <a:p>
            <a:pPr indent="0" lvl="0" marL="0" rtl="0" algn="l">
              <a:spcBef>
                <a:spcPts val="0"/>
              </a:spcBef>
              <a:spcAft>
                <a:spcPts val="0"/>
              </a:spcAft>
              <a:buNone/>
            </a:pPr>
            <a:r>
              <a:rPr lang="en" sz="1200">
                <a:latin typeface="Mulish"/>
                <a:ea typeface="Mulish"/>
                <a:cs typeface="Mulish"/>
                <a:sym typeface="Mulish"/>
              </a:rPr>
              <a:t> </a:t>
            </a:r>
            <a:endParaRPr sz="1200">
              <a:latin typeface="Mulish"/>
              <a:ea typeface="Mulish"/>
              <a:cs typeface="Mulish"/>
              <a:sym typeface="Mulish"/>
            </a:endParaRPr>
          </a:p>
        </p:txBody>
      </p:sp>
      <p:sp>
        <p:nvSpPr>
          <p:cNvPr id="300" name="Google Shape;300;p31"/>
          <p:cNvSpPr txBox="1"/>
          <p:nvPr/>
        </p:nvSpPr>
        <p:spPr>
          <a:xfrm>
            <a:off x="3872450" y="3467025"/>
            <a:ext cx="1602300" cy="10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Justin</a:t>
            </a:r>
            <a:endParaRPr>
              <a:latin typeface="Mulish"/>
              <a:ea typeface="Mulish"/>
              <a:cs typeface="Mulish"/>
              <a:sym typeface="Mulish"/>
            </a:endParaRPr>
          </a:p>
          <a:p>
            <a:pPr indent="0" lvl="0" marL="0" rtl="0" algn="l">
              <a:spcBef>
                <a:spcPts val="0"/>
              </a:spcBef>
              <a:spcAft>
                <a:spcPts val="0"/>
              </a:spcAft>
              <a:buNone/>
            </a:pPr>
            <a:r>
              <a:rPr lang="en" sz="1200">
                <a:latin typeface="Mulish"/>
                <a:ea typeface="Mulish"/>
                <a:cs typeface="Mulish"/>
                <a:sym typeface="Mulish"/>
              </a:rPr>
              <a:t>23 years old</a:t>
            </a:r>
            <a:endParaRPr sz="1200">
              <a:latin typeface="Mulish"/>
              <a:ea typeface="Mulish"/>
              <a:cs typeface="Mulish"/>
              <a:sym typeface="Mulish"/>
            </a:endParaRPr>
          </a:p>
          <a:p>
            <a:pPr indent="0" lvl="0" marL="0" rtl="0" algn="l">
              <a:spcBef>
                <a:spcPts val="0"/>
              </a:spcBef>
              <a:spcAft>
                <a:spcPts val="0"/>
              </a:spcAft>
              <a:buNone/>
            </a:pPr>
            <a:r>
              <a:rPr lang="en" sz="1200">
                <a:latin typeface="Mulish"/>
                <a:ea typeface="Mulish"/>
                <a:cs typeface="Mulish"/>
                <a:sym typeface="Mulish"/>
              </a:rPr>
              <a:t>UCSD alum</a:t>
            </a:r>
            <a:endParaRPr sz="1200">
              <a:latin typeface="Mulish"/>
              <a:ea typeface="Mulish"/>
              <a:cs typeface="Mulish"/>
              <a:sym typeface="Mulish"/>
            </a:endParaRPr>
          </a:p>
          <a:p>
            <a:pPr indent="0" lvl="0" marL="0" rtl="0" algn="l">
              <a:spcBef>
                <a:spcPts val="0"/>
              </a:spcBef>
              <a:spcAft>
                <a:spcPts val="0"/>
              </a:spcAft>
              <a:buNone/>
            </a:pPr>
            <a:r>
              <a:rPr lang="en" sz="1200">
                <a:latin typeface="Mulish"/>
                <a:ea typeface="Mulish"/>
                <a:cs typeface="Mulish"/>
                <a:sym typeface="Mulish"/>
              </a:rPr>
              <a:t>SWE @ Salesforce</a:t>
            </a:r>
            <a:endParaRPr sz="1200">
              <a:latin typeface="Mulish"/>
              <a:ea typeface="Mulish"/>
              <a:cs typeface="Mulish"/>
              <a:sym typeface="Mulish"/>
            </a:endParaRPr>
          </a:p>
          <a:p>
            <a:pPr indent="0" lvl="0" marL="0" rtl="0" algn="l">
              <a:spcBef>
                <a:spcPts val="0"/>
              </a:spcBef>
              <a:spcAft>
                <a:spcPts val="0"/>
              </a:spcAft>
              <a:buNone/>
            </a:pPr>
            <a:r>
              <a:rPr lang="en" sz="1200">
                <a:latin typeface="Mulish"/>
                <a:ea typeface="Mulish"/>
                <a:cs typeface="Mulish"/>
                <a:sym typeface="Mulish"/>
              </a:rPr>
              <a:t>Los Angeles, CA</a:t>
            </a:r>
            <a:endParaRPr sz="1200">
              <a:latin typeface="Mulish"/>
              <a:ea typeface="Mulish"/>
              <a:cs typeface="Mulish"/>
              <a:sym typeface="Mulish"/>
            </a:endParaRPr>
          </a:p>
        </p:txBody>
      </p:sp>
      <p:sp>
        <p:nvSpPr>
          <p:cNvPr id="301" name="Google Shape;301;p31"/>
          <p:cNvSpPr txBox="1"/>
          <p:nvPr/>
        </p:nvSpPr>
        <p:spPr>
          <a:xfrm>
            <a:off x="6012125" y="3467025"/>
            <a:ext cx="1716600" cy="8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Eric</a:t>
            </a:r>
            <a:endParaRPr>
              <a:latin typeface="Mulish"/>
              <a:ea typeface="Mulish"/>
              <a:cs typeface="Mulish"/>
              <a:sym typeface="Mulish"/>
            </a:endParaRPr>
          </a:p>
          <a:p>
            <a:pPr indent="0" lvl="0" marL="0" rtl="0" algn="l">
              <a:spcBef>
                <a:spcPts val="0"/>
              </a:spcBef>
              <a:spcAft>
                <a:spcPts val="0"/>
              </a:spcAft>
              <a:buNone/>
            </a:pPr>
            <a:r>
              <a:rPr lang="en" sz="1200">
                <a:latin typeface="Mulish"/>
                <a:ea typeface="Mulish"/>
                <a:cs typeface="Mulish"/>
                <a:sym typeface="Mulish"/>
              </a:rPr>
              <a:t>24 years old</a:t>
            </a:r>
            <a:endParaRPr sz="1200">
              <a:latin typeface="Mulish"/>
              <a:ea typeface="Mulish"/>
              <a:cs typeface="Mulish"/>
              <a:sym typeface="Mulish"/>
            </a:endParaRPr>
          </a:p>
          <a:p>
            <a:pPr indent="0" lvl="0" marL="0" rtl="0" algn="l">
              <a:spcBef>
                <a:spcPts val="0"/>
              </a:spcBef>
              <a:spcAft>
                <a:spcPts val="0"/>
              </a:spcAft>
              <a:buNone/>
            </a:pPr>
            <a:r>
              <a:rPr lang="en" sz="1200">
                <a:latin typeface="Mulish"/>
                <a:ea typeface="Mulish"/>
                <a:cs typeface="Mulish"/>
                <a:sym typeface="Mulish"/>
              </a:rPr>
              <a:t>UCLA alum</a:t>
            </a:r>
            <a:endParaRPr sz="1200">
              <a:latin typeface="Mulish"/>
              <a:ea typeface="Mulish"/>
              <a:cs typeface="Mulish"/>
              <a:sym typeface="Mulish"/>
            </a:endParaRPr>
          </a:p>
          <a:p>
            <a:pPr indent="0" lvl="0" marL="0" rtl="0" algn="l">
              <a:spcBef>
                <a:spcPts val="0"/>
              </a:spcBef>
              <a:spcAft>
                <a:spcPts val="0"/>
              </a:spcAft>
              <a:buNone/>
            </a:pPr>
            <a:r>
              <a:rPr lang="en" sz="1200">
                <a:latin typeface="Mulish"/>
                <a:ea typeface="Mulish"/>
                <a:cs typeface="Mulish"/>
                <a:sym typeface="Mulish"/>
              </a:rPr>
              <a:t>SWE @ Meta</a:t>
            </a:r>
            <a:endParaRPr sz="1200">
              <a:latin typeface="Mulish"/>
              <a:ea typeface="Mulish"/>
              <a:cs typeface="Mulish"/>
              <a:sym typeface="Mulish"/>
            </a:endParaRPr>
          </a:p>
          <a:p>
            <a:pPr indent="0" lvl="0" marL="0" rtl="0" algn="l">
              <a:spcBef>
                <a:spcPts val="0"/>
              </a:spcBef>
              <a:spcAft>
                <a:spcPts val="0"/>
              </a:spcAft>
              <a:buNone/>
            </a:pPr>
            <a:r>
              <a:rPr lang="en" sz="1200">
                <a:latin typeface="Mulish"/>
                <a:ea typeface="Mulish"/>
                <a:cs typeface="Mulish"/>
                <a:sym typeface="Mulish"/>
              </a:rPr>
              <a:t>Bay Area</a:t>
            </a:r>
            <a:endParaRPr sz="1200">
              <a:latin typeface="Mulish"/>
              <a:ea typeface="Mulish"/>
              <a:cs typeface="Mulish"/>
              <a:sym typeface="Mulish"/>
            </a:endParaRPr>
          </a:p>
          <a:p>
            <a:pPr indent="0" lvl="0" marL="0" rtl="0" algn="l">
              <a:spcBef>
                <a:spcPts val="0"/>
              </a:spcBef>
              <a:spcAft>
                <a:spcPts val="0"/>
              </a:spcAft>
              <a:buNone/>
            </a:pPr>
            <a:r>
              <a:t/>
            </a:r>
            <a:endParaRPr sz="1200">
              <a:latin typeface="Mulish"/>
              <a:ea typeface="Mulish"/>
              <a:cs typeface="Mulish"/>
              <a:sym typeface="Mulish"/>
            </a:endParaRPr>
          </a:p>
          <a:p>
            <a:pPr indent="0" lvl="0" marL="0" rtl="0" algn="l">
              <a:spcBef>
                <a:spcPts val="0"/>
              </a:spcBef>
              <a:spcAft>
                <a:spcPts val="0"/>
              </a:spcAft>
              <a:buNone/>
            </a:pPr>
            <a:r>
              <a:t/>
            </a:r>
            <a:endParaRPr sz="1200">
              <a:latin typeface="Mulish"/>
              <a:ea typeface="Mulish"/>
              <a:cs typeface="Mulish"/>
              <a:sym typeface="Mulish"/>
            </a:endParaRPr>
          </a:p>
        </p:txBody>
      </p:sp>
      <p:pic>
        <p:nvPicPr>
          <p:cNvPr id="302" name="Google Shape;302;p31"/>
          <p:cNvPicPr preferRelativeResize="0"/>
          <p:nvPr/>
        </p:nvPicPr>
        <p:blipFill rotWithShape="1">
          <a:blip r:embed="rId6">
            <a:alphaModFix/>
          </a:blip>
          <a:srcRect b="0" l="22238" r="22233" t="0"/>
          <a:stretch/>
        </p:blipFill>
        <p:spPr>
          <a:xfrm>
            <a:off x="-881025" y="4048350"/>
            <a:ext cx="1666701" cy="2001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2"/>
          <p:cNvSpPr txBox="1"/>
          <p:nvPr/>
        </p:nvSpPr>
        <p:spPr>
          <a:xfrm>
            <a:off x="2105250" y="292325"/>
            <a:ext cx="4933500" cy="124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300">
                <a:latin typeface="Viaoda Libre"/>
                <a:ea typeface="Viaoda Libre"/>
                <a:cs typeface="Viaoda Libre"/>
                <a:sym typeface="Viaoda Libre"/>
              </a:rPr>
              <a:t>Guiding Questions</a:t>
            </a:r>
            <a:endParaRPr sz="3300">
              <a:latin typeface="Viaoda Libre"/>
              <a:ea typeface="Viaoda Libre"/>
              <a:cs typeface="Viaoda Libre"/>
              <a:sym typeface="Viaoda Libre"/>
            </a:endParaRPr>
          </a:p>
        </p:txBody>
      </p:sp>
      <p:sp>
        <p:nvSpPr>
          <p:cNvPr id="308" name="Google Shape;308;p32"/>
          <p:cNvSpPr txBox="1"/>
          <p:nvPr/>
        </p:nvSpPr>
        <p:spPr>
          <a:xfrm>
            <a:off x="1196825" y="1087150"/>
            <a:ext cx="3252300" cy="7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What are some fond memories you have with art?</a:t>
            </a:r>
            <a:endParaRPr>
              <a:latin typeface="Mulish"/>
              <a:ea typeface="Mulish"/>
              <a:cs typeface="Mulish"/>
              <a:sym typeface="Mulish"/>
            </a:endParaRPr>
          </a:p>
        </p:txBody>
      </p:sp>
      <p:sp>
        <p:nvSpPr>
          <p:cNvPr id="309" name="Google Shape;309;p32"/>
          <p:cNvSpPr txBox="1"/>
          <p:nvPr/>
        </p:nvSpPr>
        <p:spPr>
          <a:xfrm>
            <a:off x="1196825" y="1667288"/>
            <a:ext cx="2950800" cy="6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How has you relationship with art changed over time?</a:t>
            </a:r>
            <a:endParaRPr>
              <a:latin typeface="Mulish"/>
              <a:ea typeface="Mulish"/>
              <a:cs typeface="Mulish"/>
              <a:sym typeface="Mulish"/>
            </a:endParaRPr>
          </a:p>
        </p:txBody>
      </p:sp>
      <p:sp>
        <p:nvSpPr>
          <p:cNvPr id="310" name="Google Shape;310;p32"/>
          <p:cNvSpPr txBox="1"/>
          <p:nvPr/>
        </p:nvSpPr>
        <p:spPr>
          <a:xfrm>
            <a:off x="1196825" y="2356900"/>
            <a:ext cx="2613000" cy="53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What else is going on in your life that you think affects your relationship with art?</a:t>
            </a:r>
            <a:endParaRPr>
              <a:latin typeface="Mulish"/>
              <a:ea typeface="Mulish"/>
              <a:cs typeface="Mulish"/>
              <a:sym typeface="Mulish"/>
            </a:endParaRPr>
          </a:p>
        </p:txBody>
      </p:sp>
      <p:sp>
        <p:nvSpPr>
          <p:cNvPr id="311" name="Google Shape;311;p32"/>
          <p:cNvSpPr txBox="1"/>
          <p:nvPr/>
        </p:nvSpPr>
        <p:spPr>
          <a:xfrm>
            <a:off x="1196825" y="3243225"/>
            <a:ext cx="2613000" cy="64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Can you draw </a:t>
            </a:r>
            <a:r>
              <a:rPr lang="en">
                <a:latin typeface="Mulish"/>
                <a:ea typeface="Mulish"/>
                <a:cs typeface="Mulish"/>
                <a:sym typeface="Mulish"/>
              </a:rPr>
              <a:t>something for us?</a:t>
            </a:r>
            <a:endParaRPr>
              <a:latin typeface="Mulish"/>
              <a:ea typeface="Mulish"/>
              <a:cs typeface="Mulish"/>
              <a:sym typeface="Mulish"/>
            </a:endParaRPr>
          </a:p>
        </p:txBody>
      </p:sp>
      <p:sp>
        <p:nvSpPr>
          <p:cNvPr id="312" name="Google Shape;312;p32"/>
          <p:cNvSpPr txBox="1"/>
          <p:nvPr/>
        </p:nvSpPr>
        <p:spPr>
          <a:xfrm>
            <a:off x="5102000" y="1087150"/>
            <a:ext cx="3206400" cy="3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What are some Bad memories </a:t>
            </a:r>
            <a:r>
              <a:rPr lang="en">
                <a:latin typeface="Mulish"/>
                <a:ea typeface="Mulish"/>
                <a:cs typeface="Mulish"/>
                <a:sym typeface="Mulish"/>
              </a:rPr>
              <a:t>you</a:t>
            </a:r>
            <a:r>
              <a:rPr lang="en">
                <a:latin typeface="Mulish"/>
                <a:ea typeface="Mulish"/>
                <a:cs typeface="Mulish"/>
                <a:sym typeface="Mulish"/>
              </a:rPr>
              <a:t> have with art ?</a:t>
            </a:r>
            <a:endParaRPr>
              <a:latin typeface="Mulish"/>
              <a:ea typeface="Mulish"/>
              <a:cs typeface="Mulish"/>
              <a:sym typeface="Mulish"/>
            </a:endParaRPr>
          </a:p>
        </p:txBody>
      </p:sp>
      <p:sp>
        <p:nvSpPr>
          <p:cNvPr id="313" name="Google Shape;313;p32"/>
          <p:cNvSpPr txBox="1"/>
          <p:nvPr/>
        </p:nvSpPr>
        <p:spPr>
          <a:xfrm>
            <a:off x="5102000" y="1799650"/>
            <a:ext cx="2950800" cy="5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If you’re telling a </a:t>
            </a:r>
            <a:r>
              <a:rPr lang="en">
                <a:latin typeface="Mulish"/>
                <a:ea typeface="Mulish"/>
                <a:cs typeface="Mulish"/>
                <a:sym typeface="Mulish"/>
              </a:rPr>
              <a:t>friend</a:t>
            </a:r>
            <a:r>
              <a:rPr lang="en">
                <a:latin typeface="Mulish"/>
                <a:ea typeface="Mulish"/>
                <a:cs typeface="Mulish"/>
                <a:sym typeface="Mulish"/>
              </a:rPr>
              <a:t> </a:t>
            </a:r>
            <a:r>
              <a:rPr lang="en">
                <a:latin typeface="Mulish"/>
                <a:ea typeface="Mulish"/>
                <a:cs typeface="Mulish"/>
                <a:sym typeface="Mulish"/>
              </a:rPr>
              <a:t>about</a:t>
            </a:r>
            <a:r>
              <a:rPr lang="en">
                <a:latin typeface="Mulish"/>
                <a:ea typeface="Mulish"/>
                <a:cs typeface="Mulish"/>
                <a:sym typeface="Mulish"/>
              </a:rPr>
              <a:t> your relationship with art how would you </a:t>
            </a:r>
            <a:r>
              <a:rPr lang="en">
                <a:latin typeface="Mulish"/>
                <a:ea typeface="Mulish"/>
                <a:cs typeface="Mulish"/>
                <a:sym typeface="Mulish"/>
              </a:rPr>
              <a:t>describe</a:t>
            </a:r>
            <a:r>
              <a:rPr lang="en">
                <a:latin typeface="Mulish"/>
                <a:ea typeface="Mulish"/>
                <a:cs typeface="Mulish"/>
                <a:sym typeface="Mulish"/>
              </a:rPr>
              <a:t> it?</a:t>
            </a:r>
            <a:endParaRPr>
              <a:latin typeface="Mulish"/>
              <a:ea typeface="Mulish"/>
              <a:cs typeface="Mulish"/>
              <a:sym typeface="Mulish"/>
            </a:endParaRPr>
          </a:p>
        </p:txBody>
      </p:sp>
      <p:sp>
        <p:nvSpPr>
          <p:cNvPr id="314" name="Google Shape;314;p32"/>
          <p:cNvSpPr txBox="1"/>
          <p:nvPr/>
        </p:nvSpPr>
        <p:spPr>
          <a:xfrm>
            <a:off x="5102000" y="2708350"/>
            <a:ext cx="2838600" cy="60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Could you show us some art you’ve done in the past?</a:t>
            </a:r>
            <a:endParaRPr>
              <a:latin typeface="Mulish"/>
              <a:ea typeface="Mulish"/>
              <a:cs typeface="Mulish"/>
              <a:sym typeface="Mulish"/>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3"/>
          <p:cNvSpPr txBox="1"/>
          <p:nvPr>
            <p:ph type="title"/>
          </p:nvPr>
        </p:nvSpPr>
        <p:spPr>
          <a:xfrm>
            <a:off x="728025" y="463300"/>
            <a:ext cx="77028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Sean</a:t>
            </a:r>
            <a:r>
              <a:rPr lang="en" sz="3300"/>
              <a:t>, PM intern @ Tesla</a:t>
            </a:r>
            <a:endParaRPr sz="3300"/>
          </a:p>
        </p:txBody>
      </p:sp>
      <p:sp>
        <p:nvSpPr>
          <p:cNvPr id="320" name="Google Shape;320;p33"/>
          <p:cNvSpPr txBox="1"/>
          <p:nvPr/>
        </p:nvSpPr>
        <p:spPr>
          <a:xfrm rot="765027">
            <a:off x="1930378" y="2981213"/>
            <a:ext cx="2632926" cy="64067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“I don’t have the patience for grindy video games”</a:t>
            </a:r>
            <a:endParaRPr>
              <a:latin typeface="Mulish"/>
              <a:ea typeface="Mulish"/>
              <a:cs typeface="Mulish"/>
              <a:sym typeface="Mulish"/>
            </a:endParaRPr>
          </a:p>
        </p:txBody>
      </p:sp>
      <p:pic>
        <p:nvPicPr>
          <p:cNvPr id="321" name="Google Shape;321;p33"/>
          <p:cNvPicPr preferRelativeResize="0"/>
          <p:nvPr/>
        </p:nvPicPr>
        <p:blipFill>
          <a:blip r:embed="rId3">
            <a:alphaModFix/>
          </a:blip>
          <a:stretch>
            <a:fillRect/>
          </a:stretch>
        </p:blipFill>
        <p:spPr>
          <a:xfrm>
            <a:off x="4529450" y="1216125"/>
            <a:ext cx="3249300" cy="3328952"/>
          </a:xfrm>
          <a:prstGeom prst="rect">
            <a:avLst/>
          </a:prstGeom>
          <a:noFill/>
          <a:ln>
            <a:noFill/>
          </a:ln>
        </p:spPr>
      </p:pic>
      <p:sp>
        <p:nvSpPr>
          <p:cNvPr id="322" name="Google Shape;322;p33"/>
          <p:cNvSpPr txBox="1"/>
          <p:nvPr/>
        </p:nvSpPr>
        <p:spPr>
          <a:xfrm rot="850764">
            <a:off x="2591639" y="1773699"/>
            <a:ext cx="1310424" cy="41866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“I suck at art”</a:t>
            </a:r>
            <a:endParaRPr>
              <a:latin typeface="Mulish"/>
              <a:ea typeface="Mulish"/>
              <a:cs typeface="Mulish"/>
              <a:sym typeface="Mulish"/>
            </a:endParaRPr>
          </a:p>
          <a:p>
            <a:pPr indent="0" lvl="0" marL="0" rtl="0" algn="l">
              <a:spcBef>
                <a:spcPts val="0"/>
              </a:spcBef>
              <a:spcAft>
                <a:spcPts val="0"/>
              </a:spcAft>
              <a:buNone/>
            </a:pPr>
            <a:r>
              <a:t/>
            </a:r>
            <a:endParaRPr>
              <a:latin typeface="Mulish"/>
              <a:ea typeface="Mulish"/>
              <a:cs typeface="Mulish"/>
              <a:sym typeface="Mulish"/>
            </a:endParaRPr>
          </a:p>
        </p:txBody>
      </p:sp>
      <p:sp>
        <p:nvSpPr>
          <p:cNvPr id="323" name="Google Shape;323;p33"/>
          <p:cNvSpPr txBox="1"/>
          <p:nvPr/>
        </p:nvSpPr>
        <p:spPr>
          <a:xfrm rot="-906306">
            <a:off x="149005" y="1550240"/>
            <a:ext cx="2632867" cy="5164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“Art isn’t a priority”</a:t>
            </a:r>
            <a:endParaRPr>
              <a:latin typeface="Mulish"/>
              <a:ea typeface="Mulish"/>
              <a:cs typeface="Mulish"/>
              <a:sym typeface="Mulish"/>
            </a:endParaRPr>
          </a:p>
          <a:p>
            <a:pPr indent="0" lvl="0" marL="0" rtl="0" algn="l">
              <a:spcBef>
                <a:spcPts val="0"/>
              </a:spcBef>
              <a:spcAft>
                <a:spcPts val="0"/>
              </a:spcAft>
              <a:buNone/>
            </a:pPr>
            <a:r>
              <a:t/>
            </a:r>
            <a:endParaRPr>
              <a:latin typeface="Mulish"/>
              <a:ea typeface="Mulish"/>
              <a:cs typeface="Mulish"/>
              <a:sym typeface="Mulish"/>
            </a:endParaRPr>
          </a:p>
        </p:txBody>
      </p:sp>
      <p:sp>
        <p:nvSpPr>
          <p:cNvPr id="324" name="Google Shape;324;p33"/>
          <p:cNvSpPr txBox="1"/>
          <p:nvPr/>
        </p:nvSpPr>
        <p:spPr>
          <a:xfrm rot="-257939">
            <a:off x="155630" y="3783925"/>
            <a:ext cx="3225676" cy="64082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“Why try when my mom, brother, and sister are so much better?”</a:t>
            </a:r>
            <a:endParaRPr>
              <a:latin typeface="Mulish"/>
              <a:ea typeface="Mulish"/>
              <a:cs typeface="Mulish"/>
              <a:sym typeface="Mulish"/>
            </a:endParaRPr>
          </a:p>
        </p:txBody>
      </p:sp>
      <p:sp>
        <p:nvSpPr>
          <p:cNvPr id="325" name="Google Shape;325;p33"/>
          <p:cNvSpPr txBox="1"/>
          <p:nvPr/>
        </p:nvSpPr>
        <p:spPr>
          <a:xfrm rot="-406612">
            <a:off x="13927" y="2291199"/>
            <a:ext cx="3055851" cy="41870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“Making art socially is really fun!”</a:t>
            </a:r>
            <a:endParaRPr>
              <a:latin typeface="Mulish"/>
              <a:ea typeface="Mulish"/>
              <a:cs typeface="Mulish"/>
              <a:sym typeface="Mulish"/>
            </a:endParaRPr>
          </a:p>
          <a:p>
            <a:pPr indent="0" lvl="0" marL="0" rtl="0" algn="l">
              <a:spcBef>
                <a:spcPts val="0"/>
              </a:spcBef>
              <a:spcAft>
                <a:spcPts val="0"/>
              </a:spcAft>
              <a:buNone/>
            </a:pPr>
            <a:r>
              <a:t/>
            </a:r>
            <a:endParaRPr>
              <a:latin typeface="Mulish"/>
              <a:ea typeface="Mulish"/>
              <a:cs typeface="Mulish"/>
              <a:sym typeface="Mulish"/>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cxnSp>
        <p:nvCxnSpPr>
          <p:cNvPr id="330" name="Google Shape;330;p34"/>
          <p:cNvCxnSpPr/>
          <p:nvPr/>
        </p:nvCxnSpPr>
        <p:spPr>
          <a:xfrm rot="10800000">
            <a:off x="4558800" y="146225"/>
            <a:ext cx="0" cy="4522200"/>
          </a:xfrm>
          <a:prstGeom prst="straightConnector1">
            <a:avLst/>
          </a:prstGeom>
          <a:noFill/>
          <a:ln cap="flat" cmpd="sng" w="19050">
            <a:solidFill>
              <a:schemeClr val="dk1"/>
            </a:solidFill>
            <a:prstDash val="solid"/>
            <a:round/>
            <a:headEnd len="med" w="med" type="none"/>
            <a:tailEnd len="med" w="med" type="none"/>
          </a:ln>
        </p:spPr>
      </p:cxnSp>
      <p:cxnSp>
        <p:nvCxnSpPr>
          <p:cNvPr id="331" name="Google Shape;331;p34"/>
          <p:cNvCxnSpPr/>
          <p:nvPr/>
        </p:nvCxnSpPr>
        <p:spPr>
          <a:xfrm flipH="1" rot="10800000">
            <a:off x="241525" y="2389025"/>
            <a:ext cx="8240700" cy="36600"/>
          </a:xfrm>
          <a:prstGeom prst="straightConnector1">
            <a:avLst/>
          </a:prstGeom>
          <a:noFill/>
          <a:ln cap="flat" cmpd="sng" w="19050">
            <a:solidFill>
              <a:schemeClr val="dk1"/>
            </a:solidFill>
            <a:prstDash val="solid"/>
            <a:round/>
            <a:headEnd len="med" w="med" type="none"/>
            <a:tailEnd len="med" w="med" type="none"/>
          </a:ln>
        </p:spPr>
      </p:cxnSp>
      <p:sp>
        <p:nvSpPr>
          <p:cNvPr id="332" name="Google Shape;332;p34"/>
          <p:cNvSpPr/>
          <p:nvPr/>
        </p:nvSpPr>
        <p:spPr>
          <a:xfrm>
            <a:off x="3813750" y="1617125"/>
            <a:ext cx="1516500" cy="1442400"/>
          </a:xfrm>
          <a:prstGeom prst="ellips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ulish"/>
              <a:ea typeface="Mulish"/>
              <a:cs typeface="Mulish"/>
              <a:sym typeface="Mulish"/>
            </a:endParaRPr>
          </a:p>
        </p:txBody>
      </p:sp>
      <p:sp>
        <p:nvSpPr>
          <p:cNvPr id="333" name="Google Shape;333;p34"/>
          <p:cNvSpPr txBox="1"/>
          <p:nvPr/>
        </p:nvSpPr>
        <p:spPr>
          <a:xfrm>
            <a:off x="3106175" y="1831925"/>
            <a:ext cx="1087200" cy="5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SAY</a:t>
            </a:r>
            <a:endParaRPr>
              <a:latin typeface="Mulish"/>
              <a:ea typeface="Mulish"/>
              <a:cs typeface="Mulish"/>
              <a:sym typeface="Mulish"/>
            </a:endParaRPr>
          </a:p>
        </p:txBody>
      </p:sp>
      <p:sp>
        <p:nvSpPr>
          <p:cNvPr id="334" name="Google Shape;334;p34"/>
          <p:cNvSpPr txBox="1"/>
          <p:nvPr/>
        </p:nvSpPr>
        <p:spPr>
          <a:xfrm>
            <a:off x="5283450" y="1755725"/>
            <a:ext cx="13794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THINK</a:t>
            </a:r>
            <a:endParaRPr>
              <a:latin typeface="Mulish"/>
              <a:ea typeface="Mulish"/>
              <a:cs typeface="Mulish"/>
              <a:sym typeface="Mulish"/>
            </a:endParaRPr>
          </a:p>
        </p:txBody>
      </p:sp>
      <p:sp>
        <p:nvSpPr>
          <p:cNvPr id="335" name="Google Shape;335;p34"/>
          <p:cNvSpPr txBox="1"/>
          <p:nvPr/>
        </p:nvSpPr>
        <p:spPr>
          <a:xfrm>
            <a:off x="5329050" y="2506150"/>
            <a:ext cx="1087200" cy="4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ulish"/>
                <a:ea typeface="Mulish"/>
                <a:cs typeface="Mulish"/>
                <a:sym typeface="Mulish"/>
              </a:rPr>
              <a:t>FEEL</a:t>
            </a:r>
            <a:endParaRPr>
              <a:latin typeface="Mulish"/>
              <a:ea typeface="Mulish"/>
              <a:cs typeface="Mulish"/>
              <a:sym typeface="Mulish"/>
            </a:endParaRPr>
          </a:p>
        </p:txBody>
      </p:sp>
      <p:sp>
        <p:nvSpPr>
          <p:cNvPr id="336" name="Google Shape;336;p34"/>
          <p:cNvSpPr txBox="1"/>
          <p:nvPr/>
        </p:nvSpPr>
        <p:spPr>
          <a:xfrm>
            <a:off x="3106175" y="2659450"/>
            <a:ext cx="108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Mulish"/>
                <a:ea typeface="Mulish"/>
                <a:cs typeface="Mulish"/>
                <a:sym typeface="Mulish"/>
              </a:rPr>
              <a:t>DO</a:t>
            </a:r>
            <a:endParaRPr>
              <a:latin typeface="Mulish"/>
              <a:ea typeface="Mulish"/>
              <a:cs typeface="Mulish"/>
              <a:sym typeface="Mulish"/>
            </a:endParaRPr>
          </a:p>
        </p:txBody>
      </p:sp>
      <p:sp>
        <p:nvSpPr>
          <p:cNvPr id="337" name="Google Shape;337;p34"/>
          <p:cNvSpPr txBox="1"/>
          <p:nvPr/>
        </p:nvSpPr>
        <p:spPr>
          <a:xfrm>
            <a:off x="3869100" y="2155625"/>
            <a:ext cx="1379400" cy="3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Mulish"/>
                <a:ea typeface="Mulish"/>
                <a:cs typeface="Mulish"/>
                <a:sym typeface="Mulish"/>
              </a:rPr>
              <a:t>TITUS GOH</a:t>
            </a:r>
            <a:endParaRPr>
              <a:latin typeface="Mulish"/>
              <a:ea typeface="Mulish"/>
              <a:cs typeface="Mulish"/>
              <a:sym typeface="Mulish"/>
            </a:endParaRPr>
          </a:p>
        </p:txBody>
      </p:sp>
      <p:sp>
        <p:nvSpPr>
          <p:cNvPr id="338" name="Google Shape;338;p34"/>
          <p:cNvSpPr txBox="1"/>
          <p:nvPr/>
        </p:nvSpPr>
        <p:spPr>
          <a:xfrm>
            <a:off x="440400" y="146225"/>
            <a:ext cx="3951900" cy="18471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SzPts val="1200"/>
              <a:buFont typeface="Mulish"/>
              <a:buChar char="❖"/>
            </a:pPr>
            <a:r>
              <a:rPr lang="en" sz="1200">
                <a:latin typeface="Mulish"/>
                <a:ea typeface="Mulish"/>
                <a:cs typeface="Mulish"/>
                <a:sym typeface="Mulish"/>
              </a:rPr>
              <a:t>“Sucks at art”</a:t>
            </a:r>
            <a:endParaRPr sz="1200">
              <a:latin typeface="Mulish"/>
              <a:ea typeface="Mulish"/>
              <a:cs typeface="Mulish"/>
              <a:sym typeface="Mulish"/>
            </a:endParaRPr>
          </a:p>
          <a:p>
            <a:pPr indent="-304800" lvl="0" marL="457200" rtl="0" algn="l">
              <a:lnSpc>
                <a:spcPct val="100000"/>
              </a:lnSpc>
              <a:spcBef>
                <a:spcPts val="0"/>
              </a:spcBef>
              <a:spcAft>
                <a:spcPts val="0"/>
              </a:spcAft>
              <a:buSzPts val="1200"/>
              <a:buFont typeface="Mulish"/>
              <a:buChar char="❖"/>
            </a:pPr>
            <a:r>
              <a:rPr lang="en" sz="1200">
                <a:latin typeface="Mulish"/>
                <a:ea typeface="Mulish"/>
                <a:cs typeface="Mulish"/>
                <a:sym typeface="Mulish"/>
              </a:rPr>
              <a:t>Enjoyed art classes when younger</a:t>
            </a:r>
            <a:endParaRPr sz="1200">
              <a:latin typeface="Mulish"/>
              <a:ea typeface="Mulish"/>
              <a:cs typeface="Mulish"/>
              <a:sym typeface="Mulish"/>
            </a:endParaRPr>
          </a:p>
          <a:p>
            <a:pPr indent="-304800" lvl="0" marL="457200" rtl="0" algn="l">
              <a:lnSpc>
                <a:spcPct val="100000"/>
              </a:lnSpc>
              <a:spcBef>
                <a:spcPts val="0"/>
              </a:spcBef>
              <a:spcAft>
                <a:spcPts val="0"/>
              </a:spcAft>
              <a:buSzPts val="1200"/>
              <a:buFont typeface="Mulish"/>
              <a:buChar char="❖"/>
            </a:pPr>
            <a:r>
              <a:rPr lang="en" sz="1200">
                <a:latin typeface="Mulish"/>
                <a:ea typeface="Mulish"/>
                <a:cs typeface="Mulish"/>
                <a:sym typeface="Mulish"/>
              </a:rPr>
              <a:t>Enjoys doing art in social settings with others</a:t>
            </a:r>
            <a:endParaRPr sz="1200">
              <a:latin typeface="Mulish"/>
              <a:ea typeface="Mulish"/>
              <a:cs typeface="Mulish"/>
              <a:sym typeface="Mulish"/>
            </a:endParaRPr>
          </a:p>
          <a:p>
            <a:pPr indent="-304800" lvl="0" marL="457200" rtl="0" algn="l">
              <a:lnSpc>
                <a:spcPct val="100000"/>
              </a:lnSpc>
              <a:spcBef>
                <a:spcPts val="0"/>
              </a:spcBef>
              <a:spcAft>
                <a:spcPts val="0"/>
              </a:spcAft>
              <a:buSzPts val="1200"/>
              <a:buFont typeface="Mulish"/>
              <a:buChar char="❖"/>
            </a:pPr>
            <a:r>
              <a:rPr lang="en" sz="1200">
                <a:latin typeface="Mulish"/>
                <a:ea typeface="Mulish"/>
                <a:cs typeface="Mulish"/>
                <a:sym typeface="Mulish"/>
              </a:rPr>
              <a:t>Likes playing competitive video games</a:t>
            </a:r>
            <a:endParaRPr sz="1200">
              <a:latin typeface="Mulish"/>
              <a:ea typeface="Mulish"/>
              <a:cs typeface="Mulish"/>
              <a:sym typeface="Mulish"/>
            </a:endParaRPr>
          </a:p>
          <a:p>
            <a:pPr indent="-304800" lvl="0" marL="457200" rtl="0" algn="l">
              <a:lnSpc>
                <a:spcPct val="100000"/>
              </a:lnSpc>
              <a:spcBef>
                <a:spcPts val="0"/>
              </a:spcBef>
              <a:spcAft>
                <a:spcPts val="0"/>
              </a:spcAft>
              <a:buSzPts val="1200"/>
              <a:buFont typeface="Mulish"/>
              <a:buChar char="❖"/>
            </a:pPr>
            <a:r>
              <a:rPr lang="en" sz="1200">
                <a:latin typeface="Mulish"/>
                <a:ea typeface="Mulish"/>
                <a:cs typeface="Mulish"/>
                <a:sym typeface="Mulish"/>
              </a:rPr>
              <a:t>Very artsy family</a:t>
            </a:r>
            <a:endParaRPr sz="1200">
              <a:latin typeface="Mulish"/>
              <a:ea typeface="Mulish"/>
              <a:cs typeface="Mulish"/>
              <a:sym typeface="Mulish"/>
            </a:endParaRPr>
          </a:p>
          <a:p>
            <a:pPr indent="-304800" lvl="0" marL="457200" rtl="0" algn="l">
              <a:lnSpc>
                <a:spcPct val="100000"/>
              </a:lnSpc>
              <a:spcBef>
                <a:spcPts val="0"/>
              </a:spcBef>
              <a:spcAft>
                <a:spcPts val="0"/>
              </a:spcAft>
              <a:buSzPts val="1200"/>
              <a:buFont typeface="Mulish"/>
              <a:buChar char="❖"/>
            </a:pPr>
            <a:r>
              <a:rPr lang="en" sz="1200">
                <a:latin typeface="Mulish"/>
                <a:ea typeface="Mulish"/>
                <a:cs typeface="Mulish"/>
                <a:sym typeface="Mulish"/>
              </a:rPr>
              <a:t>Thought about taking art classes but not worth the money</a:t>
            </a:r>
            <a:endParaRPr sz="1200">
              <a:latin typeface="Mulish"/>
              <a:ea typeface="Mulish"/>
              <a:cs typeface="Mulish"/>
              <a:sym typeface="Mulish"/>
            </a:endParaRPr>
          </a:p>
          <a:p>
            <a:pPr indent="-304800" lvl="0" marL="457200" rtl="0" algn="l">
              <a:lnSpc>
                <a:spcPct val="100000"/>
              </a:lnSpc>
              <a:spcBef>
                <a:spcPts val="0"/>
              </a:spcBef>
              <a:spcAft>
                <a:spcPts val="0"/>
              </a:spcAft>
              <a:buSzPts val="1200"/>
              <a:buFont typeface="Mulish"/>
              <a:buChar char="❖"/>
            </a:pPr>
            <a:r>
              <a:rPr lang="en" sz="1200">
                <a:latin typeface="Mulish"/>
                <a:ea typeface="Mulish"/>
                <a:cs typeface="Mulish"/>
                <a:sym typeface="Mulish"/>
              </a:rPr>
              <a:t>Likes drawing symmetrical </a:t>
            </a:r>
            <a:r>
              <a:rPr lang="en" sz="1200">
                <a:latin typeface="Mulish"/>
                <a:ea typeface="Mulish"/>
                <a:cs typeface="Mulish"/>
                <a:sym typeface="Mulish"/>
              </a:rPr>
              <a:t>things</a:t>
            </a:r>
            <a:r>
              <a:rPr lang="en" sz="1200">
                <a:latin typeface="Mulish"/>
                <a:ea typeface="Mulish"/>
                <a:cs typeface="Mulish"/>
                <a:sym typeface="Mulish"/>
              </a:rPr>
              <a:t> like buildings, but not people</a:t>
            </a:r>
            <a:endParaRPr sz="1200">
              <a:latin typeface="Mulish"/>
              <a:ea typeface="Mulish"/>
              <a:cs typeface="Mulish"/>
              <a:sym typeface="Mulish"/>
            </a:endParaRPr>
          </a:p>
        </p:txBody>
      </p:sp>
      <p:sp>
        <p:nvSpPr>
          <p:cNvPr id="339" name="Google Shape;339;p34"/>
          <p:cNvSpPr txBox="1"/>
          <p:nvPr/>
        </p:nvSpPr>
        <p:spPr>
          <a:xfrm>
            <a:off x="364200" y="2983325"/>
            <a:ext cx="3951900" cy="1662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Mulish"/>
              <a:buChar char="❖"/>
            </a:pPr>
            <a:r>
              <a:rPr lang="en" sz="1200">
                <a:latin typeface="Mulish"/>
                <a:ea typeface="Mulish"/>
                <a:cs typeface="Mulish"/>
                <a:sym typeface="Mulish"/>
              </a:rPr>
              <a:t>Told stories of himself failing with grace, laughter, and a smile on his face</a:t>
            </a:r>
            <a:endParaRPr sz="1200">
              <a:latin typeface="Mulish"/>
              <a:ea typeface="Mulish"/>
              <a:cs typeface="Mulish"/>
              <a:sym typeface="Mulish"/>
            </a:endParaRPr>
          </a:p>
          <a:p>
            <a:pPr indent="-304800" lvl="0" marL="457200" rtl="0" algn="l">
              <a:spcBef>
                <a:spcPts val="0"/>
              </a:spcBef>
              <a:spcAft>
                <a:spcPts val="0"/>
              </a:spcAft>
              <a:buSzPts val="1200"/>
              <a:buFont typeface="Mulish"/>
              <a:buChar char="❖"/>
            </a:pPr>
            <a:r>
              <a:rPr lang="en" sz="1200">
                <a:latin typeface="Mulish"/>
                <a:ea typeface="Mulish"/>
                <a:cs typeface="Mulish"/>
                <a:sym typeface="Mulish"/>
              </a:rPr>
              <a:t>Frowned when talking about his family being better than him at art</a:t>
            </a:r>
            <a:endParaRPr sz="1200">
              <a:latin typeface="Mulish"/>
              <a:ea typeface="Mulish"/>
              <a:cs typeface="Mulish"/>
              <a:sym typeface="Mulish"/>
            </a:endParaRPr>
          </a:p>
          <a:p>
            <a:pPr indent="-304800" lvl="0" marL="457200" rtl="0" algn="l">
              <a:spcBef>
                <a:spcPts val="0"/>
              </a:spcBef>
              <a:spcAft>
                <a:spcPts val="0"/>
              </a:spcAft>
              <a:buSzPts val="1200"/>
              <a:buFont typeface="Mulish"/>
              <a:buChar char="❖"/>
            </a:pPr>
            <a:r>
              <a:rPr lang="en" sz="1200">
                <a:latin typeface="Mulish"/>
                <a:ea typeface="Mulish"/>
                <a:cs typeface="Mulish"/>
                <a:sym typeface="Mulish"/>
              </a:rPr>
              <a:t>Wanted a prompt for the drawing we asked him to make</a:t>
            </a:r>
            <a:endParaRPr sz="1200">
              <a:latin typeface="Mulish"/>
              <a:ea typeface="Mulish"/>
              <a:cs typeface="Mulish"/>
              <a:sym typeface="Mulish"/>
            </a:endParaRPr>
          </a:p>
          <a:p>
            <a:pPr indent="-304800" lvl="0" marL="457200" rtl="0" algn="l">
              <a:spcBef>
                <a:spcPts val="0"/>
              </a:spcBef>
              <a:spcAft>
                <a:spcPts val="0"/>
              </a:spcAft>
              <a:buSzPts val="1200"/>
              <a:buFont typeface="Mulish"/>
              <a:buChar char="❖"/>
            </a:pPr>
            <a:r>
              <a:rPr lang="en" sz="1200">
                <a:latin typeface="Mulish"/>
                <a:ea typeface="Mulish"/>
                <a:cs typeface="Mulish"/>
                <a:sym typeface="Mulish"/>
              </a:rPr>
              <a:t>Genuinely reflected and started to see things like graphs and slide decks as forms of art</a:t>
            </a:r>
            <a:endParaRPr sz="1200">
              <a:latin typeface="Mulish"/>
              <a:ea typeface="Mulish"/>
              <a:cs typeface="Mulish"/>
              <a:sym typeface="Mulish"/>
            </a:endParaRPr>
          </a:p>
        </p:txBody>
      </p:sp>
      <p:sp>
        <p:nvSpPr>
          <p:cNvPr id="340" name="Google Shape;340;p34"/>
          <p:cNvSpPr txBox="1"/>
          <p:nvPr/>
        </p:nvSpPr>
        <p:spPr>
          <a:xfrm>
            <a:off x="4572900" y="2830925"/>
            <a:ext cx="3951900" cy="24627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SzPts val="1200"/>
              <a:buFont typeface="Mulish"/>
              <a:buChar char="❖"/>
            </a:pPr>
            <a:r>
              <a:rPr lang="en" sz="1200">
                <a:latin typeface="Mulish"/>
                <a:ea typeface="Mulish"/>
                <a:cs typeface="Mulish"/>
                <a:sym typeface="Mulish"/>
              </a:rPr>
              <a:t>F</a:t>
            </a:r>
            <a:r>
              <a:rPr lang="en" sz="1200">
                <a:latin typeface="Mulish"/>
                <a:ea typeface="Mulish"/>
                <a:cs typeface="Mulish"/>
                <a:sym typeface="Mulish"/>
              </a:rPr>
              <a:t>eels like he’s worse at art than those around him, so it’s not worth doing</a:t>
            </a:r>
            <a:endParaRPr sz="1200">
              <a:latin typeface="Mulish"/>
              <a:ea typeface="Mulish"/>
              <a:cs typeface="Mulish"/>
              <a:sym typeface="Mulish"/>
            </a:endParaRPr>
          </a:p>
          <a:p>
            <a:pPr indent="-304800" lvl="0" marL="457200" rtl="0" algn="l">
              <a:spcBef>
                <a:spcPts val="0"/>
              </a:spcBef>
              <a:spcAft>
                <a:spcPts val="0"/>
              </a:spcAft>
              <a:buSzPts val="1200"/>
              <a:buFont typeface="Mulish"/>
              <a:buChar char="❖"/>
            </a:pPr>
            <a:r>
              <a:rPr lang="en" sz="1200">
                <a:latin typeface="Mulish"/>
                <a:ea typeface="Mulish"/>
                <a:cs typeface="Mulish"/>
                <a:sym typeface="Mulish"/>
              </a:rPr>
              <a:t>Would rather spend free time in more </a:t>
            </a:r>
            <a:endParaRPr sz="1200">
              <a:latin typeface="Mulish"/>
              <a:ea typeface="Mulish"/>
              <a:cs typeface="Mulish"/>
              <a:sym typeface="Mulish"/>
            </a:endParaRPr>
          </a:p>
          <a:p>
            <a:pPr indent="0" lvl="0" marL="457200" rtl="0" algn="l">
              <a:spcBef>
                <a:spcPts val="0"/>
              </a:spcBef>
              <a:spcAft>
                <a:spcPts val="0"/>
              </a:spcAft>
              <a:buNone/>
            </a:pPr>
            <a:r>
              <a:rPr lang="en" sz="1200">
                <a:latin typeface="Mulish"/>
                <a:ea typeface="Mulish"/>
                <a:cs typeface="Mulish"/>
                <a:sym typeface="Mulish"/>
              </a:rPr>
              <a:t>social ways</a:t>
            </a:r>
            <a:endParaRPr sz="1200">
              <a:latin typeface="Mulish"/>
              <a:ea typeface="Mulish"/>
              <a:cs typeface="Mulish"/>
              <a:sym typeface="Mulish"/>
            </a:endParaRPr>
          </a:p>
          <a:p>
            <a:pPr indent="-304800" lvl="0" marL="457200" rtl="0" algn="l">
              <a:spcBef>
                <a:spcPts val="0"/>
              </a:spcBef>
              <a:spcAft>
                <a:spcPts val="0"/>
              </a:spcAft>
              <a:buSzPts val="1200"/>
              <a:buFont typeface="Mulish"/>
              <a:buChar char="❖"/>
            </a:pPr>
            <a:r>
              <a:rPr lang="en" sz="1200">
                <a:latin typeface="Mulish"/>
                <a:ea typeface="Mulish"/>
                <a:cs typeface="Mulish"/>
                <a:sym typeface="Mulish"/>
              </a:rPr>
              <a:t>Needs some sense of </a:t>
            </a:r>
            <a:endParaRPr sz="1200">
              <a:latin typeface="Mulish"/>
              <a:ea typeface="Mulish"/>
              <a:cs typeface="Mulish"/>
              <a:sym typeface="Mulish"/>
            </a:endParaRPr>
          </a:p>
          <a:p>
            <a:pPr indent="0" lvl="0" marL="457200" rtl="0" algn="l">
              <a:spcBef>
                <a:spcPts val="0"/>
              </a:spcBef>
              <a:spcAft>
                <a:spcPts val="0"/>
              </a:spcAft>
              <a:buNone/>
            </a:pPr>
            <a:r>
              <a:rPr lang="en" sz="1200">
                <a:latin typeface="Mulish"/>
                <a:ea typeface="Mulish"/>
                <a:cs typeface="Mulish"/>
                <a:sym typeface="Mulish"/>
              </a:rPr>
              <a:t>accomplishment in a hobby, </a:t>
            </a:r>
            <a:endParaRPr sz="1200">
              <a:latin typeface="Mulish"/>
              <a:ea typeface="Mulish"/>
              <a:cs typeface="Mulish"/>
              <a:sym typeface="Mulish"/>
            </a:endParaRPr>
          </a:p>
          <a:p>
            <a:pPr indent="0" lvl="0" marL="457200" rtl="0" algn="l">
              <a:spcBef>
                <a:spcPts val="0"/>
              </a:spcBef>
              <a:spcAft>
                <a:spcPts val="0"/>
              </a:spcAft>
              <a:buNone/>
            </a:pPr>
            <a:r>
              <a:rPr lang="en" sz="1200">
                <a:latin typeface="Mulish"/>
                <a:ea typeface="Mulish"/>
                <a:cs typeface="Mulish"/>
                <a:sym typeface="Mulish"/>
              </a:rPr>
              <a:t>improvement not a big enough </a:t>
            </a:r>
            <a:endParaRPr sz="1200">
              <a:latin typeface="Mulish"/>
              <a:ea typeface="Mulish"/>
              <a:cs typeface="Mulish"/>
              <a:sym typeface="Mulish"/>
            </a:endParaRPr>
          </a:p>
          <a:p>
            <a:pPr indent="0" lvl="0" marL="457200" rtl="0" algn="l">
              <a:spcBef>
                <a:spcPts val="0"/>
              </a:spcBef>
              <a:spcAft>
                <a:spcPts val="0"/>
              </a:spcAft>
              <a:buNone/>
            </a:pPr>
            <a:r>
              <a:rPr lang="en" sz="1200">
                <a:latin typeface="Mulish"/>
                <a:ea typeface="Mulish"/>
                <a:cs typeface="Mulish"/>
                <a:sym typeface="Mulish"/>
              </a:rPr>
              <a:t>motivator</a:t>
            </a:r>
            <a:endParaRPr sz="1200">
              <a:latin typeface="Mulish"/>
              <a:ea typeface="Mulish"/>
              <a:cs typeface="Mulish"/>
              <a:sym typeface="Mulish"/>
            </a:endParaRPr>
          </a:p>
          <a:p>
            <a:pPr indent="-304800" lvl="0" marL="457200" rtl="0" algn="l">
              <a:spcBef>
                <a:spcPts val="0"/>
              </a:spcBef>
              <a:spcAft>
                <a:spcPts val="0"/>
              </a:spcAft>
              <a:buSzPts val="1200"/>
              <a:buFont typeface="Mulish"/>
              <a:buChar char="❖"/>
            </a:pPr>
            <a:r>
              <a:rPr lang="en" sz="1200">
                <a:latin typeface="Mulish"/>
                <a:ea typeface="Mulish"/>
                <a:cs typeface="Mulish"/>
                <a:sym typeface="Mulish"/>
              </a:rPr>
              <a:t>Art not productive enough for </a:t>
            </a:r>
            <a:endParaRPr sz="1200">
              <a:latin typeface="Mulish"/>
              <a:ea typeface="Mulish"/>
              <a:cs typeface="Mulish"/>
              <a:sym typeface="Mulish"/>
            </a:endParaRPr>
          </a:p>
          <a:p>
            <a:pPr indent="0" lvl="0" marL="457200" rtl="0" algn="l">
              <a:spcBef>
                <a:spcPts val="0"/>
              </a:spcBef>
              <a:spcAft>
                <a:spcPts val="0"/>
              </a:spcAft>
              <a:buNone/>
            </a:pPr>
            <a:r>
              <a:rPr lang="en" sz="1200">
                <a:latin typeface="Mulish"/>
                <a:ea typeface="Mulish"/>
                <a:cs typeface="Mulish"/>
                <a:sym typeface="Mulish"/>
              </a:rPr>
              <a:t>the “real” world</a:t>
            </a:r>
            <a:endParaRPr sz="1200">
              <a:latin typeface="Mulish"/>
              <a:ea typeface="Mulish"/>
              <a:cs typeface="Mulish"/>
              <a:sym typeface="Mulish"/>
            </a:endParaRPr>
          </a:p>
          <a:p>
            <a:pPr indent="0" lvl="0" marL="0" rtl="0" algn="l">
              <a:spcBef>
                <a:spcPts val="0"/>
              </a:spcBef>
              <a:spcAft>
                <a:spcPts val="0"/>
              </a:spcAft>
              <a:buNone/>
            </a:pPr>
            <a:r>
              <a:t/>
            </a:r>
            <a:endParaRPr>
              <a:latin typeface="Mulish"/>
              <a:ea typeface="Mulish"/>
              <a:cs typeface="Mulish"/>
              <a:sym typeface="Mulish"/>
            </a:endParaRPr>
          </a:p>
          <a:p>
            <a:pPr indent="0" lvl="0" marL="0" rtl="0" algn="l">
              <a:spcBef>
                <a:spcPts val="0"/>
              </a:spcBef>
              <a:spcAft>
                <a:spcPts val="0"/>
              </a:spcAft>
              <a:buNone/>
            </a:pPr>
            <a:r>
              <a:t/>
            </a:r>
            <a:endParaRPr>
              <a:latin typeface="Mulish"/>
              <a:ea typeface="Mulish"/>
              <a:cs typeface="Mulish"/>
              <a:sym typeface="Mulish"/>
            </a:endParaRPr>
          </a:p>
        </p:txBody>
      </p:sp>
      <p:sp>
        <p:nvSpPr>
          <p:cNvPr id="341" name="Google Shape;341;p34"/>
          <p:cNvSpPr txBox="1"/>
          <p:nvPr/>
        </p:nvSpPr>
        <p:spPr>
          <a:xfrm>
            <a:off x="4725300" y="146225"/>
            <a:ext cx="39519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Mulish"/>
              <a:buChar char="❖"/>
            </a:pPr>
            <a:r>
              <a:rPr lang="en">
                <a:latin typeface="Mulish"/>
                <a:ea typeface="Mulish"/>
                <a:cs typeface="Mulish"/>
                <a:sym typeface="Mulish"/>
              </a:rPr>
              <a:t>Things aren’t worth doing if he’ll do a bad job</a:t>
            </a:r>
            <a:endParaRPr>
              <a:latin typeface="Mulish"/>
              <a:ea typeface="Mulish"/>
              <a:cs typeface="Mulish"/>
              <a:sym typeface="Mulish"/>
            </a:endParaRPr>
          </a:p>
          <a:p>
            <a:pPr indent="-317500" lvl="0" marL="457200" rtl="0" algn="l">
              <a:spcBef>
                <a:spcPts val="0"/>
              </a:spcBef>
              <a:spcAft>
                <a:spcPts val="0"/>
              </a:spcAft>
              <a:buSzPts val="1400"/>
              <a:buFont typeface="Mulish"/>
              <a:buChar char="❖"/>
            </a:pPr>
            <a:r>
              <a:rPr lang="en">
                <a:latin typeface="Mulish"/>
                <a:ea typeface="Mulish"/>
                <a:cs typeface="Mulish"/>
                <a:sym typeface="Mulish"/>
              </a:rPr>
              <a:t>More productive things should be prioritized</a:t>
            </a:r>
            <a:endParaRPr>
              <a:latin typeface="Mulish"/>
              <a:ea typeface="Mulish"/>
              <a:cs typeface="Mulish"/>
              <a:sym typeface="Mulish"/>
            </a:endParaRPr>
          </a:p>
          <a:p>
            <a:pPr indent="-317500" lvl="0" marL="457200" rtl="0" algn="l">
              <a:spcBef>
                <a:spcPts val="0"/>
              </a:spcBef>
              <a:spcAft>
                <a:spcPts val="0"/>
              </a:spcAft>
              <a:buSzPts val="1400"/>
              <a:buFont typeface="Mulish"/>
              <a:buChar char="❖"/>
            </a:pPr>
            <a:r>
              <a:rPr lang="en">
                <a:latin typeface="Mulish"/>
                <a:ea typeface="Mulish"/>
                <a:cs typeface="Mulish"/>
                <a:sym typeface="Mulish"/>
              </a:rPr>
              <a:t>Starts with details because </a:t>
            </a:r>
            <a:endParaRPr>
              <a:latin typeface="Mulish"/>
              <a:ea typeface="Mulish"/>
              <a:cs typeface="Mulish"/>
              <a:sym typeface="Mulish"/>
            </a:endParaRPr>
          </a:p>
          <a:p>
            <a:pPr indent="0" lvl="0" marL="457200" rtl="0" algn="l">
              <a:spcBef>
                <a:spcPts val="0"/>
              </a:spcBef>
              <a:spcAft>
                <a:spcPts val="0"/>
              </a:spcAft>
              <a:buNone/>
            </a:pPr>
            <a:r>
              <a:rPr lang="en">
                <a:latin typeface="Mulish"/>
                <a:ea typeface="Mulish"/>
                <a:cs typeface="Mulish"/>
                <a:sym typeface="Mulish"/>
              </a:rPr>
              <a:t>doesn’t have patience to </a:t>
            </a:r>
            <a:endParaRPr>
              <a:latin typeface="Mulish"/>
              <a:ea typeface="Mulish"/>
              <a:cs typeface="Mulish"/>
              <a:sym typeface="Mulish"/>
            </a:endParaRPr>
          </a:p>
          <a:p>
            <a:pPr indent="0" lvl="0" marL="457200" rtl="0" algn="l">
              <a:spcBef>
                <a:spcPts val="0"/>
              </a:spcBef>
              <a:spcAft>
                <a:spcPts val="0"/>
              </a:spcAft>
              <a:buNone/>
            </a:pPr>
            <a:r>
              <a:rPr lang="en">
                <a:latin typeface="Mulish"/>
                <a:ea typeface="Mulish"/>
                <a:cs typeface="Mulish"/>
                <a:sym typeface="Mulish"/>
              </a:rPr>
              <a:t>start simple, wants to see results</a:t>
            </a:r>
            <a:endParaRPr>
              <a:latin typeface="Mulish"/>
              <a:ea typeface="Mulish"/>
              <a:cs typeface="Mulish"/>
              <a:sym typeface="Mulish"/>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5"/>
          <p:cNvSpPr txBox="1"/>
          <p:nvPr>
            <p:ph type="title"/>
          </p:nvPr>
        </p:nvSpPr>
        <p:spPr>
          <a:xfrm>
            <a:off x="728025" y="463300"/>
            <a:ext cx="7702800" cy="64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300"/>
              <a:t>Insights 			&amp;			 Needs</a:t>
            </a:r>
            <a:endParaRPr sz="3300"/>
          </a:p>
        </p:txBody>
      </p:sp>
      <p:sp>
        <p:nvSpPr>
          <p:cNvPr id="347" name="Google Shape;347;p35"/>
          <p:cNvSpPr txBox="1"/>
          <p:nvPr/>
        </p:nvSpPr>
        <p:spPr>
          <a:xfrm>
            <a:off x="728025" y="1160450"/>
            <a:ext cx="3729900" cy="10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Mulish"/>
                <a:ea typeface="Mulish"/>
                <a:cs typeface="Mulish"/>
                <a:sym typeface="Mulish"/>
              </a:rPr>
              <a:t>Don’t want to waste time doing boring learning, when there are things one can do for instant fun.</a:t>
            </a:r>
            <a:endParaRPr sz="1900">
              <a:latin typeface="Mulish"/>
              <a:ea typeface="Mulish"/>
              <a:cs typeface="Mulish"/>
              <a:sym typeface="Mulish"/>
            </a:endParaRPr>
          </a:p>
        </p:txBody>
      </p:sp>
      <p:sp>
        <p:nvSpPr>
          <p:cNvPr id="348" name="Google Shape;348;p35"/>
          <p:cNvSpPr txBox="1"/>
          <p:nvPr/>
        </p:nvSpPr>
        <p:spPr>
          <a:xfrm>
            <a:off x="728025" y="2386025"/>
            <a:ext cx="3729900" cy="10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Mulish"/>
                <a:ea typeface="Mulish"/>
                <a:cs typeface="Mulish"/>
                <a:sym typeface="Mulish"/>
              </a:rPr>
              <a:t>Art is very isolating, when instead could be playing games with friends.</a:t>
            </a:r>
            <a:endParaRPr sz="1900">
              <a:latin typeface="Mulish"/>
              <a:ea typeface="Mulish"/>
              <a:cs typeface="Mulish"/>
              <a:sym typeface="Mulish"/>
            </a:endParaRPr>
          </a:p>
        </p:txBody>
      </p:sp>
      <p:sp>
        <p:nvSpPr>
          <p:cNvPr id="349" name="Google Shape;349;p35"/>
          <p:cNvSpPr txBox="1"/>
          <p:nvPr/>
        </p:nvSpPr>
        <p:spPr>
          <a:xfrm>
            <a:off x="728025" y="3393725"/>
            <a:ext cx="3729900" cy="100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Mulish"/>
                <a:ea typeface="Mulish"/>
                <a:cs typeface="Mulish"/>
                <a:sym typeface="Mulish"/>
              </a:rPr>
              <a:t>Lack of progress leads to impatience and a lack of fulfillment</a:t>
            </a:r>
            <a:endParaRPr sz="1900">
              <a:latin typeface="Mulish"/>
              <a:ea typeface="Mulish"/>
              <a:cs typeface="Mulish"/>
              <a:sym typeface="Mulish"/>
            </a:endParaRPr>
          </a:p>
        </p:txBody>
      </p:sp>
      <p:sp>
        <p:nvSpPr>
          <p:cNvPr id="350" name="Google Shape;350;p35"/>
          <p:cNvSpPr txBox="1"/>
          <p:nvPr/>
        </p:nvSpPr>
        <p:spPr>
          <a:xfrm>
            <a:off x="4827175" y="1160450"/>
            <a:ext cx="3729900" cy="324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Mulish"/>
                <a:ea typeface="Mulish"/>
                <a:cs typeface="Mulish"/>
                <a:sym typeface="Mulish"/>
              </a:rPr>
              <a:t>The act of learning needs to be more engaging in and of itself</a:t>
            </a:r>
            <a:endParaRPr sz="1900">
              <a:latin typeface="Mulish"/>
              <a:ea typeface="Mulish"/>
              <a:cs typeface="Mulish"/>
              <a:sym typeface="Mulish"/>
            </a:endParaRPr>
          </a:p>
          <a:p>
            <a:pPr indent="0" lvl="0" marL="0" rtl="0" algn="l">
              <a:spcBef>
                <a:spcPts val="0"/>
              </a:spcBef>
              <a:spcAft>
                <a:spcPts val="0"/>
              </a:spcAft>
              <a:buNone/>
            </a:pPr>
            <a:r>
              <a:t/>
            </a:r>
            <a:endParaRPr sz="1900">
              <a:latin typeface="Mulish"/>
              <a:ea typeface="Mulish"/>
              <a:cs typeface="Mulish"/>
              <a:sym typeface="Mulish"/>
            </a:endParaRPr>
          </a:p>
          <a:p>
            <a:pPr indent="0" lvl="0" marL="0" rtl="0" algn="l">
              <a:spcBef>
                <a:spcPts val="0"/>
              </a:spcBef>
              <a:spcAft>
                <a:spcPts val="0"/>
              </a:spcAft>
              <a:buNone/>
            </a:pPr>
            <a:r>
              <a:t/>
            </a:r>
            <a:endParaRPr sz="1900">
              <a:latin typeface="Mulish"/>
              <a:ea typeface="Mulish"/>
              <a:cs typeface="Mulish"/>
              <a:sym typeface="Mulish"/>
            </a:endParaRPr>
          </a:p>
          <a:p>
            <a:pPr indent="0" lvl="0" marL="0" rtl="0" algn="l">
              <a:spcBef>
                <a:spcPts val="0"/>
              </a:spcBef>
              <a:spcAft>
                <a:spcPts val="0"/>
              </a:spcAft>
              <a:buNone/>
            </a:pPr>
            <a:r>
              <a:rPr lang="en" sz="1900">
                <a:latin typeface="Mulish"/>
                <a:ea typeface="Mulish"/>
                <a:cs typeface="Mulish"/>
                <a:sym typeface="Mulish"/>
              </a:rPr>
              <a:t>Some people need a more social component to </a:t>
            </a:r>
            <a:r>
              <a:rPr lang="en" sz="1900">
                <a:latin typeface="Mulish"/>
                <a:ea typeface="Mulish"/>
                <a:cs typeface="Mulish"/>
                <a:sym typeface="Mulish"/>
              </a:rPr>
              <a:t>making</a:t>
            </a:r>
            <a:r>
              <a:rPr lang="en" sz="1900">
                <a:latin typeface="Mulish"/>
                <a:ea typeface="Mulish"/>
                <a:cs typeface="Mulish"/>
                <a:sym typeface="Mulish"/>
              </a:rPr>
              <a:t> art</a:t>
            </a:r>
            <a:endParaRPr sz="1900">
              <a:latin typeface="Mulish"/>
              <a:ea typeface="Mulish"/>
              <a:cs typeface="Mulish"/>
              <a:sym typeface="Mulish"/>
            </a:endParaRPr>
          </a:p>
          <a:p>
            <a:pPr indent="0" lvl="0" marL="0" rtl="0" algn="l">
              <a:spcBef>
                <a:spcPts val="0"/>
              </a:spcBef>
              <a:spcAft>
                <a:spcPts val="0"/>
              </a:spcAft>
              <a:buNone/>
            </a:pPr>
            <a:r>
              <a:t/>
            </a:r>
            <a:endParaRPr sz="1900">
              <a:latin typeface="Mulish"/>
              <a:ea typeface="Mulish"/>
              <a:cs typeface="Mulish"/>
              <a:sym typeface="Mulish"/>
            </a:endParaRPr>
          </a:p>
          <a:p>
            <a:pPr indent="0" lvl="0" marL="0" rtl="0" algn="l">
              <a:spcBef>
                <a:spcPts val="0"/>
              </a:spcBef>
              <a:spcAft>
                <a:spcPts val="0"/>
              </a:spcAft>
              <a:buNone/>
            </a:pPr>
            <a:r>
              <a:rPr lang="en" sz="1900">
                <a:latin typeface="Mulish"/>
                <a:ea typeface="Mulish"/>
                <a:cs typeface="Mulish"/>
                <a:sym typeface="Mulish"/>
              </a:rPr>
              <a:t>The artistic process needs more </a:t>
            </a:r>
            <a:r>
              <a:rPr lang="en" sz="1900">
                <a:latin typeface="Mulish"/>
                <a:ea typeface="Mulish"/>
                <a:cs typeface="Mulish"/>
                <a:sym typeface="Mulish"/>
              </a:rPr>
              <a:t>opportunities</a:t>
            </a:r>
            <a:r>
              <a:rPr lang="en" sz="1900">
                <a:latin typeface="Mulish"/>
                <a:ea typeface="Mulish"/>
                <a:cs typeface="Mulish"/>
                <a:sym typeface="Mulish"/>
              </a:rPr>
              <a:t> for people to be proud of their work before it’s done.</a:t>
            </a:r>
            <a:endParaRPr sz="1900">
              <a:latin typeface="Mulish"/>
              <a:ea typeface="Mulish"/>
              <a:cs typeface="Mulish"/>
              <a:sym typeface="Mulish"/>
            </a:endParaRPr>
          </a:p>
          <a:p>
            <a:pPr indent="0" lvl="0" marL="0" rtl="0" algn="l">
              <a:spcBef>
                <a:spcPts val="0"/>
              </a:spcBef>
              <a:spcAft>
                <a:spcPts val="0"/>
              </a:spcAft>
              <a:buNone/>
            </a:pPr>
            <a:r>
              <a:t/>
            </a:r>
            <a:endParaRPr sz="1900">
              <a:latin typeface="Mulish"/>
              <a:ea typeface="Mulish"/>
              <a:cs typeface="Mulish"/>
              <a:sym typeface="Mulish"/>
            </a:endParaRPr>
          </a:p>
          <a:p>
            <a:pPr indent="0" lvl="0" marL="0" rtl="0" algn="l">
              <a:spcBef>
                <a:spcPts val="0"/>
              </a:spcBef>
              <a:spcAft>
                <a:spcPts val="0"/>
              </a:spcAft>
              <a:buNone/>
            </a:pPr>
            <a:r>
              <a:t/>
            </a:r>
            <a:endParaRPr sz="1900">
              <a:latin typeface="Mulish"/>
              <a:ea typeface="Mulish"/>
              <a:cs typeface="Mulish"/>
              <a:sym typeface="Mulish"/>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il Painter Portfolio by Slidesgo">
  <a:themeElements>
    <a:clrScheme name="Simple Light">
      <a:dk1>
        <a:srgbClr val="202222"/>
      </a:dk1>
      <a:lt1>
        <a:srgbClr val="FCF9F1"/>
      </a:lt1>
      <a:dk2>
        <a:srgbClr val="C0E1B7"/>
      </a:dk2>
      <a:lt2>
        <a:srgbClr val="AC7E9B"/>
      </a:lt2>
      <a:accent1>
        <a:srgbClr val="D4B5A8"/>
      </a:accent1>
      <a:accent2>
        <a:srgbClr val="F0D4A2"/>
      </a:accent2>
      <a:accent3>
        <a:srgbClr val="FFFFFF"/>
      </a:accent3>
      <a:accent4>
        <a:srgbClr val="FFFFFF"/>
      </a:accent4>
      <a:accent5>
        <a:srgbClr val="FFFFFF"/>
      </a:accent5>
      <a:accent6>
        <a:srgbClr val="FFFFFF"/>
      </a:accent6>
      <a:hlink>
        <a:srgbClr val="AC7E9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